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34"/>
  </p:notesMasterIdLst>
  <p:sldIdLst>
    <p:sldId id="488" r:id="rId2"/>
    <p:sldId id="497" r:id="rId3"/>
    <p:sldId id="505" r:id="rId4"/>
    <p:sldId id="506" r:id="rId5"/>
    <p:sldId id="507" r:id="rId6"/>
    <p:sldId id="525" r:id="rId7"/>
    <p:sldId id="508" r:id="rId8"/>
    <p:sldId id="509" r:id="rId9"/>
    <p:sldId id="526" r:id="rId10"/>
    <p:sldId id="527" r:id="rId11"/>
    <p:sldId id="547" r:id="rId12"/>
    <p:sldId id="496" r:id="rId13"/>
    <p:sldId id="502" r:id="rId14"/>
    <p:sldId id="500" r:id="rId15"/>
    <p:sldId id="503" r:id="rId16"/>
    <p:sldId id="501" r:id="rId17"/>
    <p:sldId id="499" r:id="rId18"/>
    <p:sldId id="510" r:id="rId19"/>
    <p:sldId id="256" r:id="rId20"/>
    <p:sldId id="262" r:id="rId21"/>
    <p:sldId id="258" r:id="rId22"/>
    <p:sldId id="260" r:id="rId23"/>
    <p:sldId id="261" r:id="rId24"/>
    <p:sldId id="322" r:id="rId25"/>
    <p:sldId id="318" r:id="rId26"/>
    <p:sldId id="319" r:id="rId27"/>
    <p:sldId id="328" r:id="rId28"/>
    <p:sldId id="329" r:id="rId29"/>
    <p:sldId id="330" r:id="rId30"/>
    <p:sldId id="331" r:id="rId31"/>
    <p:sldId id="332" r:id="rId32"/>
    <p:sldId id="333" r:id="rId33"/>
    <p:sldId id="287" r:id="rId34"/>
    <p:sldId id="286" r:id="rId35"/>
    <p:sldId id="325" r:id="rId36"/>
    <p:sldId id="271" r:id="rId37"/>
    <p:sldId id="275" r:id="rId38"/>
    <p:sldId id="276" r:id="rId39"/>
    <p:sldId id="277" r:id="rId40"/>
    <p:sldId id="279" r:id="rId41"/>
    <p:sldId id="282" r:id="rId42"/>
    <p:sldId id="511" r:id="rId43"/>
    <p:sldId id="289" r:id="rId44"/>
    <p:sldId id="290" r:id="rId45"/>
    <p:sldId id="512" r:id="rId46"/>
    <p:sldId id="295" r:id="rId47"/>
    <p:sldId id="296" r:id="rId48"/>
    <p:sldId id="297" r:id="rId49"/>
    <p:sldId id="300" r:id="rId50"/>
    <p:sldId id="299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514" r:id="rId60"/>
    <p:sldId id="550" r:id="rId61"/>
    <p:sldId id="551" r:id="rId62"/>
    <p:sldId id="552" r:id="rId63"/>
    <p:sldId id="554" r:id="rId64"/>
    <p:sldId id="555" r:id="rId65"/>
    <p:sldId id="556" r:id="rId66"/>
    <p:sldId id="557" r:id="rId67"/>
    <p:sldId id="558" r:id="rId68"/>
    <p:sldId id="559" r:id="rId69"/>
    <p:sldId id="560" r:id="rId70"/>
    <p:sldId id="561" r:id="rId71"/>
    <p:sldId id="562" r:id="rId72"/>
    <p:sldId id="563" r:id="rId73"/>
    <p:sldId id="564" r:id="rId74"/>
    <p:sldId id="283" r:id="rId75"/>
    <p:sldId id="566" r:id="rId76"/>
    <p:sldId id="567" r:id="rId77"/>
    <p:sldId id="568" r:id="rId78"/>
    <p:sldId id="569" r:id="rId79"/>
    <p:sldId id="570" r:id="rId80"/>
    <p:sldId id="571" r:id="rId81"/>
    <p:sldId id="285" r:id="rId82"/>
    <p:sldId id="573" r:id="rId83"/>
    <p:sldId id="513" r:id="rId84"/>
    <p:sldId id="371" r:id="rId85"/>
    <p:sldId id="373" r:id="rId86"/>
    <p:sldId id="349" r:id="rId87"/>
    <p:sldId id="375" r:id="rId88"/>
    <p:sldId id="351" r:id="rId89"/>
    <p:sldId id="352" r:id="rId90"/>
    <p:sldId id="353" r:id="rId91"/>
    <p:sldId id="356" r:id="rId92"/>
    <p:sldId id="357" r:id="rId93"/>
    <p:sldId id="372" r:id="rId94"/>
    <p:sldId id="376" r:id="rId95"/>
    <p:sldId id="377" r:id="rId96"/>
    <p:sldId id="379" r:id="rId97"/>
    <p:sldId id="367" r:id="rId98"/>
    <p:sldId id="355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8" r:id="rId108"/>
    <p:sldId id="366" r:id="rId109"/>
    <p:sldId id="369" r:id="rId110"/>
    <p:sldId id="520" r:id="rId111"/>
    <p:sldId id="521" r:id="rId112"/>
    <p:sldId id="522" r:id="rId113"/>
    <p:sldId id="528" r:id="rId114"/>
    <p:sldId id="529" r:id="rId115"/>
    <p:sldId id="530" r:id="rId116"/>
    <p:sldId id="532" r:id="rId117"/>
    <p:sldId id="534" r:id="rId118"/>
    <p:sldId id="535" r:id="rId119"/>
    <p:sldId id="536" r:id="rId120"/>
    <p:sldId id="537" r:id="rId121"/>
    <p:sldId id="538" r:id="rId122"/>
    <p:sldId id="539" r:id="rId123"/>
    <p:sldId id="541" r:id="rId124"/>
    <p:sldId id="278" r:id="rId125"/>
    <p:sldId id="542" r:id="rId126"/>
    <p:sldId id="280" r:id="rId127"/>
    <p:sldId id="281" r:id="rId128"/>
    <p:sldId id="543" r:id="rId129"/>
    <p:sldId id="284" r:id="rId130"/>
    <p:sldId id="544" r:id="rId131"/>
    <p:sldId id="546" r:id="rId132"/>
    <p:sldId id="545" r:id="rId133"/>
  </p:sldIdLst>
  <p:sldSz cx="9144000" cy="6858000" type="screen4x3"/>
  <p:notesSz cx="9934575" cy="68024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93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75521C-848E-420C-BCBF-D11EC064503B}" v="270" dt="2019-11-21T12:13:22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6" autoAdjust="0"/>
    <p:restoredTop sz="93575"/>
  </p:normalViewPr>
  <p:slideViewPr>
    <p:cSldViewPr snapToGrid="0" snapToObjects="1">
      <p:cViewPr varScale="1">
        <p:scale>
          <a:sx n="80" d="100"/>
          <a:sy n="80" d="100"/>
        </p:scale>
        <p:origin x="79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Users\littleflyer\Downloads\Result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\\Users\littleflyer\Downloads\Resul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2"/>
          <c:order val="0"/>
          <c:xVal>
            <c:numRef>
              <c:f>工作表1!$B$1:$B$79</c:f>
              <c:numCache>
                <c:formatCode>0.00000000000000%</c:formatCode>
                <c:ptCount val="79"/>
                <c:pt idx="0">
                  <c:v>3.2573289899999998E-3</c:v>
                </c:pt>
                <c:pt idx="1">
                  <c:v>3.5523978690000001E-3</c:v>
                </c:pt>
                <c:pt idx="2">
                  <c:v>4.6948356809999999E-3</c:v>
                </c:pt>
                <c:pt idx="3">
                  <c:v>4.9261083739999996E-3</c:v>
                </c:pt>
                <c:pt idx="4">
                  <c:v>5.3285968030000004E-3</c:v>
                </c:pt>
                <c:pt idx="5">
                  <c:v>5.7803468210000002E-3</c:v>
                </c:pt>
                <c:pt idx="6">
                  <c:v>5.9523809519999998E-3</c:v>
                </c:pt>
                <c:pt idx="7">
                  <c:v>7.1047957369999998E-3</c:v>
                </c:pt>
                <c:pt idx="8">
                  <c:v>8.880994671E-3</c:v>
                </c:pt>
                <c:pt idx="9">
                  <c:v>9.8522167489999996E-3</c:v>
                </c:pt>
                <c:pt idx="10">
                  <c:v>1.0657193610000001E-2</c:v>
                </c:pt>
                <c:pt idx="11">
                  <c:v>1.156069364E-2</c:v>
                </c:pt>
                <c:pt idx="12">
                  <c:v>1.19047619E-2</c:v>
                </c:pt>
                <c:pt idx="13">
                  <c:v>1.2315270939999999E-2</c:v>
                </c:pt>
                <c:pt idx="14">
                  <c:v>1.477832512E-2</c:v>
                </c:pt>
                <c:pt idx="15">
                  <c:v>1.5985790409999999E-2</c:v>
                </c:pt>
                <c:pt idx="16">
                  <c:v>1.7241379309999999E-2</c:v>
                </c:pt>
                <c:pt idx="17">
                  <c:v>1.7341040459999998E-2</c:v>
                </c:pt>
                <c:pt idx="18">
                  <c:v>1.953818828E-2</c:v>
                </c:pt>
                <c:pt idx="19">
                  <c:v>2.1314387210000001E-2</c:v>
                </c:pt>
                <c:pt idx="20">
                  <c:v>2.3121387279999999E-2</c:v>
                </c:pt>
                <c:pt idx="21">
                  <c:v>2.34741784E-2</c:v>
                </c:pt>
                <c:pt idx="22">
                  <c:v>2.4630541870000001E-2</c:v>
                </c:pt>
                <c:pt idx="23">
                  <c:v>2.5793650790000001E-2</c:v>
                </c:pt>
                <c:pt idx="24">
                  <c:v>2.5821596240000001E-2</c:v>
                </c:pt>
                <c:pt idx="25">
                  <c:v>2.841918295E-2</c:v>
                </c:pt>
                <c:pt idx="26">
                  <c:v>2.89017341E-2</c:v>
                </c:pt>
                <c:pt idx="27">
                  <c:v>3.1971580819999998E-2</c:v>
                </c:pt>
                <c:pt idx="28">
                  <c:v>3.2019704429999997E-2</c:v>
                </c:pt>
                <c:pt idx="29">
                  <c:v>3.3730158730000001E-2</c:v>
                </c:pt>
                <c:pt idx="30">
                  <c:v>3.3747779749999998E-2</c:v>
                </c:pt>
                <c:pt idx="31">
                  <c:v>3.4682080919999997E-2</c:v>
                </c:pt>
                <c:pt idx="32">
                  <c:v>3.6945812809999999E-2</c:v>
                </c:pt>
                <c:pt idx="33">
                  <c:v>3.730017762E-2</c:v>
                </c:pt>
                <c:pt idx="34">
                  <c:v>3.7698412700000003E-2</c:v>
                </c:pt>
                <c:pt idx="35">
                  <c:v>4.0462427750000002E-2</c:v>
                </c:pt>
                <c:pt idx="36">
                  <c:v>4.6181172290000003E-2</c:v>
                </c:pt>
                <c:pt idx="37">
                  <c:v>4.6242774569999999E-2</c:v>
                </c:pt>
                <c:pt idx="38">
                  <c:v>4.6948356810000001E-2</c:v>
                </c:pt>
                <c:pt idx="39">
                  <c:v>5.1724137929999997E-2</c:v>
                </c:pt>
                <c:pt idx="40">
                  <c:v>5.2023121390000003E-2</c:v>
                </c:pt>
                <c:pt idx="41">
                  <c:v>5.4187192119999998E-2</c:v>
                </c:pt>
                <c:pt idx="42">
                  <c:v>5.780346821E-2</c:v>
                </c:pt>
                <c:pt idx="43">
                  <c:v>6.3583815030000004E-2</c:v>
                </c:pt>
                <c:pt idx="44">
                  <c:v>7.3891625619999998E-2</c:v>
                </c:pt>
                <c:pt idx="45">
                  <c:v>7.5144508669999999E-2</c:v>
                </c:pt>
                <c:pt idx="46">
                  <c:v>8.6705202310000007E-2</c:v>
                </c:pt>
                <c:pt idx="47">
                  <c:v>9.0586145650000005E-2</c:v>
                </c:pt>
                <c:pt idx="48">
                  <c:v>9.4462540720000002E-2</c:v>
                </c:pt>
                <c:pt idx="49">
                  <c:v>9.8265895950000001E-2</c:v>
                </c:pt>
                <c:pt idx="50">
                  <c:v>0.1074918567</c:v>
                </c:pt>
                <c:pt idx="51">
                  <c:v>0.1098265896</c:v>
                </c:pt>
                <c:pt idx="52">
                  <c:v>0.1156069364</c:v>
                </c:pt>
              </c:numCache>
            </c:numRef>
          </c:xVal>
          <c:yVal>
            <c:numRef>
              <c:f>工作表1!$D$1:$D$79</c:f>
              <c:numCache>
                <c:formatCode>0.00%</c:formatCode>
                <c:ptCount val="79"/>
                <c:pt idx="0">
                  <c:v>1.282051282051282E-2</c:v>
                </c:pt>
                <c:pt idx="1">
                  <c:v>2.564102564102564E-2</c:v>
                </c:pt>
                <c:pt idx="2">
                  <c:v>3.8461538461538464E-2</c:v>
                </c:pt>
                <c:pt idx="3">
                  <c:v>7.6923076923076927E-2</c:v>
                </c:pt>
                <c:pt idx="4">
                  <c:v>8.9743589743589744E-2</c:v>
                </c:pt>
                <c:pt idx="5">
                  <c:v>0.10256410256410256</c:v>
                </c:pt>
                <c:pt idx="6">
                  <c:v>0.11538461538461538</c:v>
                </c:pt>
                <c:pt idx="7">
                  <c:v>0.12820512820512819</c:v>
                </c:pt>
                <c:pt idx="8">
                  <c:v>0.14102564102564102</c:v>
                </c:pt>
                <c:pt idx="9">
                  <c:v>0.16666666666666666</c:v>
                </c:pt>
                <c:pt idx="10">
                  <c:v>0.17948717948717949</c:v>
                </c:pt>
                <c:pt idx="11">
                  <c:v>0.20512820512820512</c:v>
                </c:pt>
                <c:pt idx="12">
                  <c:v>0.24358974358974358</c:v>
                </c:pt>
                <c:pt idx="13">
                  <c:v>0.25641025641025639</c:v>
                </c:pt>
                <c:pt idx="14">
                  <c:v>0.26923076923076922</c:v>
                </c:pt>
                <c:pt idx="15">
                  <c:v>0.28205128205128205</c:v>
                </c:pt>
                <c:pt idx="16">
                  <c:v>0.29487179487179488</c:v>
                </c:pt>
                <c:pt idx="17">
                  <c:v>0.35897435897435898</c:v>
                </c:pt>
                <c:pt idx="18">
                  <c:v>0.38461538461538464</c:v>
                </c:pt>
                <c:pt idx="19">
                  <c:v>0.4102564102564103</c:v>
                </c:pt>
                <c:pt idx="20">
                  <c:v>0.44871794871794879</c:v>
                </c:pt>
                <c:pt idx="21">
                  <c:v>0.46153846153846162</c:v>
                </c:pt>
                <c:pt idx="22">
                  <c:v>0.47435897435897445</c:v>
                </c:pt>
                <c:pt idx="23">
                  <c:v>0.48717948717948728</c:v>
                </c:pt>
                <c:pt idx="24">
                  <c:v>0.50000000000000011</c:v>
                </c:pt>
                <c:pt idx="25">
                  <c:v>0.51282051282051289</c:v>
                </c:pt>
                <c:pt idx="26">
                  <c:v>0.52564102564102566</c:v>
                </c:pt>
                <c:pt idx="27">
                  <c:v>0.53846153846153844</c:v>
                </c:pt>
                <c:pt idx="28">
                  <c:v>0.55128205128205121</c:v>
                </c:pt>
                <c:pt idx="29">
                  <c:v>0.56410256410256399</c:v>
                </c:pt>
                <c:pt idx="30">
                  <c:v>0.57692307692307676</c:v>
                </c:pt>
                <c:pt idx="31">
                  <c:v>0.58974358974358954</c:v>
                </c:pt>
                <c:pt idx="32">
                  <c:v>0.60256410256410231</c:v>
                </c:pt>
                <c:pt idx="33">
                  <c:v>0.61538461538461509</c:v>
                </c:pt>
                <c:pt idx="34">
                  <c:v>0.62820512820512786</c:v>
                </c:pt>
                <c:pt idx="35">
                  <c:v>0.6666666666666663</c:v>
                </c:pt>
                <c:pt idx="36">
                  <c:v>0.67948717948717907</c:v>
                </c:pt>
                <c:pt idx="37">
                  <c:v>0.70512820512820473</c:v>
                </c:pt>
                <c:pt idx="38">
                  <c:v>0.71794871794871751</c:v>
                </c:pt>
                <c:pt idx="39">
                  <c:v>0.73076923076923028</c:v>
                </c:pt>
                <c:pt idx="40">
                  <c:v>0.75641025641025594</c:v>
                </c:pt>
                <c:pt idx="41">
                  <c:v>0.7820512820512816</c:v>
                </c:pt>
                <c:pt idx="42">
                  <c:v>0.80769230769230727</c:v>
                </c:pt>
                <c:pt idx="43">
                  <c:v>0.8461538461538457</c:v>
                </c:pt>
                <c:pt idx="44">
                  <c:v>0.85897435897435848</c:v>
                </c:pt>
                <c:pt idx="45">
                  <c:v>0.88461538461538414</c:v>
                </c:pt>
                <c:pt idx="46">
                  <c:v>0.89743589743589691</c:v>
                </c:pt>
                <c:pt idx="47">
                  <c:v>0.91025641025640969</c:v>
                </c:pt>
                <c:pt idx="48">
                  <c:v>0.93589743589743535</c:v>
                </c:pt>
                <c:pt idx="49">
                  <c:v>0.94871794871794812</c:v>
                </c:pt>
                <c:pt idx="50">
                  <c:v>0.9615384615384609</c:v>
                </c:pt>
                <c:pt idx="51">
                  <c:v>0.97435897435897367</c:v>
                </c:pt>
                <c:pt idx="52">
                  <c:v>0.99999999999999933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3D3-0B4C-9D16-66D77C3FDE06}"/>
            </c:ext>
          </c:extLst>
        </c:ser>
        <c:ser>
          <c:idx val="3"/>
          <c:order val="1"/>
          <c:xVal>
            <c:numRef>
              <c:f>工作表1!$H$1:$H$79</c:f>
              <c:numCache>
                <c:formatCode>General</c:formatCode>
                <c:ptCount val="79"/>
                <c:pt idx="0">
                  <c:v>1.7761989340000001E-3</c:v>
                </c:pt>
                <c:pt idx="1">
                  <c:v>4.9261083739999996E-3</c:v>
                </c:pt>
                <c:pt idx="2">
                  <c:v>5.7803468210000002E-3</c:v>
                </c:pt>
                <c:pt idx="3">
                  <c:v>5.9523809519999998E-3</c:v>
                </c:pt>
                <c:pt idx="4">
                  <c:v>8.880994671E-3</c:v>
                </c:pt>
                <c:pt idx="5">
                  <c:v>9.8522167489999996E-3</c:v>
                </c:pt>
                <c:pt idx="6">
                  <c:v>1.156069364E-2</c:v>
                </c:pt>
                <c:pt idx="7">
                  <c:v>1.19047619E-2</c:v>
                </c:pt>
                <c:pt idx="8">
                  <c:v>1.2433392539999999E-2</c:v>
                </c:pt>
                <c:pt idx="9">
                  <c:v>1.477832512E-2</c:v>
                </c:pt>
                <c:pt idx="10">
                  <c:v>1.7241379309999999E-2</c:v>
                </c:pt>
                <c:pt idx="11">
                  <c:v>2.216748768E-2</c:v>
                </c:pt>
                <c:pt idx="12">
                  <c:v>2.3121387279999999E-2</c:v>
                </c:pt>
                <c:pt idx="13">
                  <c:v>2.34741784E-2</c:v>
                </c:pt>
                <c:pt idx="14">
                  <c:v>2.7093596059999999E-2</c:v>
                </c:pt>
                <c:pt idx="15">
                  <c:v>2.89017341E-2</c:v>
                </c:pt>
                <c:pt idx="16">
                  <c:v>3.051643192E-2</c:v>
                </c:pt>
                <c:pt idx="17">
                  <c:v>3.4482758619999998E-2</c:v>
                </c:pt>
                <c:pt idx="18">
                  <c:v>3.4682080919999997E-2</c:v>
                </c:pt>
                <c:pt idx="19">
                  <c:v>3.5523978689999999E-2</c:v>
                </c:pt>
                <c:pt idx="20">
                  <c:v>3.9408867E-2</c:v>
                </c:pt>
                <c:pt idx="21">
                  <c:v>4.0462427750000002E-2</c:v>
                </c:pt>
                <c:pt idx="22">
                  <c:v>4.6181172290000003E-2</c:v>
                </c:pt>
                <c:pt idx="23">
                  <c:v>4.9733570159999997E-2</c:v>
                </c:pt>
                <c:pt idx="24">
                  <c:v>5.2023121390000003E-2</c:v>
                </c:pt>
                <c:pt idx="25">
                  <c:v>5.5555555559999997E-2</c:v>
                </c:pt>
                <c:pt idx="26">
                  <c:v>5.861456483E-2</c:v>
                </c:pt>
                <c:pt idx="27">
                  <c:v>6.349206349E-2</c:v>
                </c:pt>
                <c:pt idx="28">
                  <c:v>8.0924855490000003E-2</c:v>
                </c:pt>
                <c:pt idx="29">
                  <c:v>8.3743842360000001E-2</c:v>
                </c:pt>
                <c:pt idx="30">
                  <c:v>8.6206896549999995E-2</c:v>
                </c:pt>
                <c:pt idx="31">
                  <c:v>8.6705202310000007E-2</c:v>
                </c:pt>
                <c:pt idx="32">
                  <c:v>9.1549295769999997E-2</c:v>
                </c:pt>
                <c:pt idx="33">
                  <c:v>9.7690941389999994E-2</c:v>
                </c:pt>
                <c:pt idx="34">
                  <c:v>9.8265895950000001E-2</c:v>
                </c:pt>
                <c:pt idx="35">
                  <c:v>9.9467140319999994E-2</c:v>
                </c:pt>
                <c:pt idx="36">
                  <c:v>0.1009852217</c:v>
                </c:pt>
                <c:pt idx="37">
                  <c:v>0.1012433393</c:v>
                </c:pt>
                <c:pt idx="38">
                  <c:v>0.1030195382</c:v>
                </c:pt>
                <c:pt idx="39">
                  <c:v>0.11032863850000001</c:v>
                </c:pt>
                <c:pt idx="40">
                  <c:v>0.1136767318</c:v>
                </c:pt>
                <c:pt idx="41">
                  <c:v>0.1207815275</c:v>
                </c:pt>
                <c:pt idx="42">
                  <c:v>0.1213872832</c:v>
                </c:pt>
                <c:pt idx="43">
                  <c:v>0.12716763010000001</c:v>
                </c:pt>
                <c:pt idx="44">
                  <c:v>0.13294797689999999</c:v>
                </c:pt>
                <c:pt idx="45">
                  <c:v>0.13872832369999999</c:v>
                </c:pt>
                <c:pt idx="46">
                  <c:v>0.14778325119999999</c:v>
                </c:pt>
                <c:pt idx="47">
                  <c:v>0.16763005780000001</c:v>
                </c:pt>
                <c:pt idx="48">
                  <c:v>0.17919075139999999</c:v>
                </c:pt>
                <c:pt idx="49">
                  <c:v>0.1849710983</c:v>
                </c:pt>
                <c:pt idx="50">
                  <c:v>0.2023121387</c:v>
                </c:pt>
                <c:pt idx="51">
                  <c:v>0.2214983713</c:v>
                </c:pt>
                <c:pt idx="52">
                  <c:v>0.23778501630000001</c:v>
                </c:pt>
                <c:pt idx="53">
                  <c:v>0.25433526010000002</c:v>
                </c:pt>
                <c:pt idx="54">
                  <c:v>0.26589595379999997</c:v>
                </c:pt>
                <c:pt idx="55">
                  <c:v>0.31971580820000001</c:v>
                </c:pt>
                <c:pt idx="56">
                  <c:v>0.323268206</c:v>
                </c:pt>
                <c:pt idx="57">
                  <c:v>0.32573289900000002</c:v>
                </c:pt>
                <c:pt idx="58">
                  <c:v>0.44827586209999998</c:v>
                </c:pt>
                <c:pt idx="59">
                  <c:v>0.49710982660000003</c:v>
                </c:pt>
                <c:pt idx="60">
                  <c:v>0.54723127039999997</c:v>
                </c:pt>
                <c:pt idx="61">
                  <c:v>0.69364161849999995</c:v>
                </c:pt>
                <c:pt idx="62">
                  <c:v>0.78034682079999995</c:v>
                </c:pt>
                <c:pt idx="63">
                  <c:v>0.81502890169999997</c:v>
                </c:pt>
                <c:pt idx="64">
                  <c:v>0.88888888889999995</c:v>
                </c:pt>
                <c:pt idx="65">
                  <c:v>0.89595375720000003</c:v>
                </c:pt>
                <c:pt idx="66">
                  <c:v>0.9248554913</c:v>
                </c:pt>
              </c:numCache>
            </c:numRef>
          </c:xVal>
          <c:yVal>
            <c:numRef>
              <c:f>工作表1!$J$1:$J$79</c:f>
              <c:numCache>
                <c:formatCode>0.00%</c:formatCode>
                <c:ptCount val="79"/>
                <c:pt idx="0">
                  <c:v>1.282051282051282E-2</c:v>
                </c:pt>
                <c:pt idx="1">
                  <c:v>2.564102564102564E-2</c:v>
                </c:pt>
                <c:pt idx="2">
                  <c:v>3.8461538461538464E-2</c:v>
                </c:pt>
                <c:pt idx="3">
                  <c:v>5.128205128205128E-2</c:v>
                </c:pt>
                <c:pt idx="4">
                  <c:v>6.4102564102564097E-2</c:v>
                </c:pt>
                <c:pt idx="5">
                  <c:v>7.6923076923076913E-2</c:v>
                </c:pt>
                <c:pt idx="6">
                  <c:v>8.974358974358973E-2</c:v>
                </c:pt>
                <c:pt idx="7">
                  <c:v>0.10256410256410255</c:v>
                </c:pt>
                <c:pt idx="8">
                  <c:v>0.12820512820512819</c:v>
                </c:pt>
                <c:pt idx="9">
                  <c:v>0.14102564102564102</c:v>
                </c:pt>
                <c:pt idx="10">
                  <c:v>0.15384615384615385</c:v>
                </c:pt>
                <c:pt idx="11">
                  <c:v>0.16666666666666669</c:v>
                </c:pt>
                <c:pt idx="12">
                  <c:v>0.17948717948717952</c:v>
                </c:pt>
                <c:pt idx="13">
                  <c:v>0.19230769230769235</c:v>
                </c:pt>
                <c:pt idx="14">
                  <c:v>0.20512820512820518</c:v>
                </c:pt>
                <c:pt idx="15">
                  <c:v>0.23076923076923081</c:v>
                </c:pt>
                <c:pt idx="16">
                  <c:v>0.24358974358974364</c:v>
                </c:pt>
                <c:pt idx="17">
                  <c:v>0.25641025641025644</c:v>
                </c:pt>
                <c:pt idx="18">
                  <c:v>0.26923076923076927</c:v>
                </c:pt>
                <c:pt idx="19">
                  <c:v>0.30769230769230771</c:v>
                </c:pt>
                <c:pt idx="20">
                  <c:v>0.32051282051282054</c:v>
                </c:pt>
                <c:pt idx="21">
                  <c:v>0.3461538461538462</c:v>
                </c:pt>
                <c:pt idx="22">
                  <c:v>0.37179487179487186</c:v>
                </c:pt>
                <c:pt idx="23">
                  <c:v>0.38461538461538469</c:v>
                </c:pt>
                <c:pt idx="24">
                  <c:v>0.39743589743589752</c:v>
                </c:pt>
                <c:pt idx="25">
                  <c:v>0.41025641025641035</c:v>
                </c:pt>
                <c:pt idx="26">
                  <c:v>0.43589743589743601</c:v>
                </c:pt>
                <c:pt idx="27">
                  <c:v>0.44871794871794884</c:v>
                </c:pt>
                <c:pt idx="28">
                  <c:v>0.46153846153846168</c:v>
                </c:pt>
                <c:pt idx="29">
                  <c:v>0.50000000000000011</c:v>
                </c:pt>
                <c:pt idx="30">
                  <c:v>0.51282051282051289</c:v>
                </c:pt>
                <c:pt idx="31">
                  <c:v>0.52564102564102566</c:v>
                </c:pt>
                <c:pt idx="32">
                  <c:v>0.53846153846153844</c:v>
                </c:pt>
                <c:pt idx="33">
                  <c:v>0.55128205128205121</c:v>
                </c:pt>
                <c:pt idx="34">
                  <c:v>0.56410256410256399</c:v>
                </c:pt>
                <c:pt idx="35">
                  <c:v>0.57692307692307676</c:v>
                </c:pt>
                <c:pt idx="36">
                  <c:v>0.58974358974358954</c:v>
                </c:pt>
                <c:pt idx="37">
                  <c:v>0.60256410256410231</c:v>
                </c:pt>
                <c:pt idx="38">
                  <c:v>0.61538461538461509</c:v>
                </c:pt>
                <c:pt idx="39">
                  <c:v>0.64102564102564075</c:v>
                </c:pt>
                <c:pt idx="40">
                  <c:v>0.65384615384615352</c:v>
                </c:pt>
                <c:pt idx="41">
                  <c:v>0.6666666666666663</c:v>
                </c:pt>
                <c:pt idx="42">
                  <c:v>0.67948717948717907</c:v>
                </c:pt>
                <c:pt idx="43">
                  <c:v>0.69230769230769185</c:v>
                </c:pt>
                <c:pt idx="44">
                  <c:v>0.70512820512820462</c:v>
                </c:pt>
                <c:pt idx="45">
                  <c:v>0.73076923076923028</c:v>
                </c:pt>
                <c:pt idx="46">
                  <c:v>0.74358974358974306</c:v>
                </c:pt>
                <c:pt idx="47">
                  <c:v>0.75641025641025583</c:v>
                </c:pt>
                <c:pt idx="48">
                  <c:v>0.76923076923076861</c:v>
                </c:pt>
                <c:pt idx="49">
                  <c:v>0.78205128205128138</c:v>
                </c:pt>
                <c:pt idx="50">
                  <c:v>0.79487179487179416</c:v>
                </c:pt>
                <c:pt idx="51">
                  <c:v>0.80769230769230693</c:v>
                </c:pt>
                <c:pt idx="52">
                  <c:v>0.82051282051281971</c:v>
                </c:pt>
                <c:pt idx="53">
                  <c:v>0.83333333333333248</c:v>
                </c:pt>
                <c:pt idx="54">
                  <c:v>0.84615384615384526</c:v>
                </c:pt>
                <c:pt idx="55">
                  <c:v>0.85897435897435803</c:v>
                </c:pt>
                <c:pt idx="56">
                  <c:v>0.87179487179487081</c:v>
                </c:pt>
                <c:pt idx="57">
                  <c:v>0.88461538461538358</c:v>
                </c:pt>
                <c:pt idx="58">
                  <c:v>0.89743589743589636</c:v>
                </c:pt>
                <c:pt idx="59">
                  <c:v>0.91025641025640913</c:v>
                </c:pt>
                <c:pt idx="60">
                  <c:v>0.92307692307692191</c:v>
                </c:pt>
                <c:pt idx="61">
                  <c:v>0.93589743589743468</c:v>
                </c:pt>
                <c:pt idx="62">
                  <c:v>0.94871794871794746</c:v>
                </c:pt>
                <c:pt idx="63">
                  <c:v>0.96153846153846023</c:v>
                </c:pt>
                <c:pt idx="64">
                  <c:v>0.97435897435897301</c:v>
                </c:pt>
                <c:pt idx="65">
                  <c:v>0.98717948717948578</c:v>
                </c:pt>
                <c:pt idx="66">
                  <c:v>0.99999999999999856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3D3-0B4C-9D16-66D77C3FDE06}"/>
            </c:ext>
          </c:extLst>
        </c:ser>
        <c:ser>
          <c:idx val="0"/>
          <c:order val="2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工作表1!$B$1:$B$79</c:f>
              <c:numCache>
                <c:formatCode>0.00000000000000%</c:formatCode>
                <c:ptCount val="79"/>
                <c:pt idx="0">
                  <c:v>3.2573289899999998E-3</c:v>
                </c:pt>
                <c:pt idx="1">
                  <c:v>3.5523978690000001E-3</c:v>
                </c:pt>
                <c:pt idx="2">
                  <c:v>4.6948356809999999E-3</c:v>
                </c:pt>
                <c:pt idx="3">
                  <c:v>4.9261083739999996E-3</c:v>
                </c:pt>
                <c:pt idx="4">
                  <c:v>5.3285968030000004E-3</c:v>
                </c:pt>
                <c:pt idx="5">
                  <c:v>5.7803468210000002E-3</c:v>
                </c:pt>
                <c:pt idx="6">
                  <c:v>5.9523809519999998E-3</c:v>
                </c:pt>
                <c:pt idx="7">
                  <c:v>7.1047957369999998E-3</c:v>
                </c:pt>
                <c:pt idx="8">
                  <c:v>8.880994671E-3</c:v>
                </c:pt>
                <c:pt idx="9">
                  <c:v>9.8522167489999996E-3</c:v>
                </c:pt>
                <c:pt idx="10">
                  <c:v>1.0657193610000001E-2</c:v>
                </c:pt>
                <c:pt idx="11">
                  <c:v>1.156069364E-2</c:v>
                </c:pt>
                <c:pt idx="12">
                  <c:v>1.19047619E-2</c:v>
                </c:pt>
                <c:pt idx="13">
                  <c:v>1.2315270939999999E-2</c:v>
                </c:pt>
                <c:pt idx="14">
                  <c:v>1.477832512E-2</c:v>
                </c:pt>
                <c:pt idx="15">
                  <c:v>1.5985790409999999E-2</c:v>
                </c:pt>
                <c:pt idx="16">
                  <c:v>1.7241379309999999E-2</c:v>
                </c:pt>
                <c:pt idx="17">
                  <c:v>1.7341040459999998E-2</c:v>
                </c:pt>
                <c:pt idx="18">
                  <c:v>1.953818828E-2</c:v>
                </c:pt>
                <c:pt idx="19">
                  <c:v>2.1314387210000001E-2</c:v>
                </c:pt>
                <c:pt idx="20">
                  <c:v>2.3121387279999999E-2</c:v>
                </c:pt>
                <c:pt idx="21">
                  <c:v>2.34741784E-2</c:v>
                </c:pt>
                <c:pt idx="22">
                  <c:v>2.4630541870000001E-2</c:v>
                </c:pt>
                <c:pt idx="23">
                  <c:v>2.5793650790000001E-2</c:v>
                </c:pt>
                <c:pt idx="24">
                  <c:v>2.5821596240000001E-2</c:v>
                </c:pt>
                <c:pt idx="25">
                  <c:v>2.841918295E-2</c:v>
                </c:pt>
                <c:pt idx="26">
                  <c:v>2.89017341E-2</c:v>
                </c:pt>
                <c:pt idx="27">
                  <c:v>3.1971580819999998E-2</c:v>
                </c:pt>
                <c:pt idx="28">
                  <c:v>3.2019704429999997E-2</c:v>
                </c:pt>
                <c:pt idx="29">
                  <c:v>3.3730158730000001E-2</c:v>
                </c:pt>
                <c:pt idx="30">
                  <c:v>3.3747779749999998E-2</c:v>
                </c:pt>
                <c:pt idx="31">
                  <c:v>3.4682080919999997E-2</c:v>
                </c:pt>
                <c:pt idx="32">
                  <c:v>3.6945812809999999E-2</c:v>
                </c:pt>
                <c:pt idx="33">
                  <c:v>3.730017762E-2</c:v>
                </c:pt>
                <c:pt idx="34">
                  <c:v>3.7698412700000003E-2</c:v>
                </c:pt>
                <c:pt idx="35">
                  <c:v>4.0462427750000002E-2</c:v>
                </c:pt>
                <c:pt idx="36">
                  <c:v>4.6181172290000003E-2</c:v>
                </c:pt>
                <c:pt idx="37">
                  <c:v>4.6242774569999999E-2</c:v>
                </c:pt>
                <c:pt idx="38">
                  <c:v>4.6948356810000001E-2</c:v>
                </c:pt>
                <c:pt idx="39">
                  <c:v>5.1724137929999997E-2</c:v>
                </c:pt>
                <c:pt idx="40">
                  <c:v>5.2023121390000003E-2</c:v>
                </c:pt>
                <c:pt idx="41">
                  <c:v>5.4187192119999998E-2</c:v>
                </c:pt>
                <c:pt idx="42">
                  <c:v>5.780346821E-2</c:v>
                </c:pt>
                <c:pt idx="43">
                  <c:v>6.3583815030000004E-2</c:v>
                </c:pt>
                <c:pt idx="44">
                  <c:v>7.3891625619999998E-2</c:v>
                </c:pt>
                <c:pt idx="45">
                  <c:v>7.5144508669999999E-2</c:v>
                </c:pt>
                <c:pt idx="46">
                  <c:v>8.6705202310000007E-2</c:v>
                </c:pt>
                <c:pt idx="47">
                  <c:v>9.0586145650000005E-2</c:v>
                </c:pt>
                <c:pt idx="48">
                  <c:v>9.4462540720000002E-2</c:v>
                </c:pt>
                <c:pt idx="49">
                  <c:v>9.8265895950000001E-2</c:v>
                </c:pt>
                <c:pt idx="50">
                  <c:v>0.1074918567</c:v>
                </c:pt>
                <c:pt idx="51">
                  <c:v>0.1098265896</c:v>
                </c:pt>
                <c:pt idx="52">
                  <c:v>0.1156069364</c:v>
                </c:pt>
              </c:numCache>
            </c:numRef>
          </c:xVal>
          <c:yVal>
            <c:numRef>
              <c:f>工作表1!$D$1:$D$79</c:f>
              <c:numCache>
                <c:formatCode>0.00%</c:formatCode>
                <c:ptCount val="79"/>
                <c:pt idx="0">
                  <c:v>1.282051282051282E-2</c:v>
                </c:pt>
                <c:pt idx="1">
                  <c:v>2.564102564102564E-2</c:v>
                </c:pt>
                <c:pt idx="2">
                  <c:v>3.8461538461538464E-2</c:v>
                </c:pt>
                <c:pt idx="3">
                  <c:v>7.6923076923076927E-2</c:v>
                </c:pt>
                <c:pt idx="4">
                  <c:v>8.9743589743589744E-2</c:v>
                </c:pt>
                <c:pt idx="5">
                  <c:v>0.10256410256410256</c:v>
                </c:pt>
                <c:pt idx="6">
                  <c:v>0.11538461538461538</c:v>
                </c:pt>
                <c:pt idx="7">
                  <c:v>0.12820512820512819</c:v>
                </c:pt>
                <c:pt idx="8">
                  <c:v>0.14102564102564102</c:v>
                </c:pt>
                <c:pt idx="9">
                  <c:v>0.16666666666666666</c:v>
                </c:pt>
                <c:pt idx="10">
                  <c:v>0.17948717948717949</c:v>
                </c:pt>
                <c:pt idx="11">
                  <c:v>0.20512820512820512</c:v>
                </c:pt>
                <c:pt idx="12">
                  <c:v>0.24358974358974358</c:v>
                </c:pt>
                <c:pt idx="13">
                  <c:v>0.25641025641025639</c:v>
                </c:pt>
                <c:pt idx="14">
                  <c:v>0.26923076923076922</c:v>
                </c:pt>
                <c:pt idx="15">
                  <c:v>0.28205128205128205</c:v>
                </c:pt>
                <c:pt idx="16">
                  <c:v>0.29487179487179488</c:v>
                </c:pt>
                <c:pt idx="17">
                  <c:v>0.35897435897435898</c:v>
                </c:pt>
                <c:pt idx="18">
                  <c:v>0.38461538461538464</c:v>
                </c:pt>
                <c:pt idx="19">
                  <c:v>0.4102564102564103</c:v>
                </c:pt>
                <c:pt idx="20">
                  <c:v>0.44871794871794879</c:v>
                </c:pt>
                <c:pt idx="21">
                  <c:v>0.46153846153846162</c:v>
                </c:pt>
                <c:pt idx="22">
                  <c:v>0.47435897435897445</c:v>
                </c:pt>
                <c:pt idx="23">
                  <c:v>0.48717948717948728</c:v>
                </c:pt>
                <c:pt idx="24">
                  <c:v>0.50000000000000011</c:v>
                </c:pt>
                <c:pt idx="25">
                  <c:v>0.51282051282051289</c:v>
                </c:pt>
                <c:pt idx="26">
                  <c:v>0.52564102564102566</c:v>
                </c:pt>
                <c:pt idx="27">
                  <c:v>0.53846153846153844</c:v>
                </c:pt>
                <c:pt idx="28">
                  <c:v>0.55128205128205121</c:v>
                </c:pt>
                <c:pt idx="29">
                  <c:v>0.56410256410256399</c:v>
                </c:pt>
                <c:pt idx="30">
                  <c:v>0.57692307692307676</c:v>
                </c:pt>
                <c:pt idx="31">
                  <c:v>0.58974358974358954</c:v>
                </c:pt>
                <c:pt idx="32">
                  <c:v>0.60256410256410231</c:v>
                </c:pt>
                <c:pt idx="33">
                  <c:v>0.61538461538461509</c:v>
                </c:pt>
                <c:pt idx="34">
                  <c:v>0.62820512820512786</c:v>
                </c:pt>
                <c:pt idx="35">
                  <c:v>0.6666666666666663</c:v>
                </c:pt>
                <c:pt idx="36">
                  <c:v>0.67948717948717907</c:v>
                </c:pt>
                <c:pt idx="37">
                  <c:v>0.70512820512820473</c:v>
                </c:pt>
                <c:pt idx="38">
                  <c:v>0.71794871794871751</c:v>
                </c:pt>
                <c:pt idx="39">
                  <c:v>0.73076923076923028</c:v>
                </c:pt>
                <c:pt idx="40">
                  <c:v>0.75641025641025594</c:v>
                </c:pt>
                <c:pt idx="41">
                  <c:v>0.7820512820512816</c:v>
                </c:pt>
                <c:pt idx="42">
                  <c:v>0.80769230769230727</c:v>
                </c:pt>
                <c:pt idx="43">
                  <c:v>0.8461538461538457</c:v>
                </c:pt>
                <c:pt idx="44">
                  <c:v>0.85897435897435848</c:v>
                </c:pt>
                <c:pt idx="45">
                  <c:v>0.88461538461538414</c:v>
                </c:pt>
                <c:pt idx="46">
                  <c:v>0.89743589743589691</c:v>
                </c:pt>
                <c:pt idx="47">
                  <c:v>0.91025641025640969</c:v>
                </c:pt>
                <c:pt idx="48">
                  <c:v>0.93589743589743535</c:v>
                </c:pt>
                <c:pt idx="49">
                  <c:v>0.94871794871794812</c:v>
                </c:pt>
                <c:pt idx="50">
                  <c:v>0.9615384615384609</c:v>
                </c:pt>
                <c:pt idx="51">
                  <c:v>0.97435897435897367</c:v>
                </c:pt>
                <c:pt idx="52">
                  <c:v>0.99999999999999933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3D3-0B4C-9D16-66D77C3FDE06}"/>
            </c:ext>
          </c:extLst>
        </c:ser>
        <c:ser>
          <c:idx val="1"/>
          <c:order val="3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工作表1!$H$1:$H$79</c:f>
              <c:numCache>
                <c:formatCode>General</c:formatCode>
                <c:ptCount val="79"/>
                <c:pt idx="0">
                  <c:v>1.7761989340000001E-3</c:v>
                </c:pt>
                <c:pt idx="1">
                  <c:v>4.9261083739999996E-3</c:v>
                </c:pt>
                <c:pt idx="2">
                  <c:v>5.7803468210000002E-3</c:v>
                </c:pt>
                <c:pt idx="3">
                  <c:v>5.9523809519999998E-3</c:v>
                </c:pt>
                <c:pt idx="4">
                  <c:v>8.880994671E-3</c:v>
                </c:pt>
                <c:pt idx="5">
                  <c:v>9.8522167489999996E-3</c:v>
                </c:pt>
                <c:pt idx="6">
                  <c:v>1.156069364E-2</c:v>
                </c:pt>
                <c:pt idx="7">
                  <c:v>1.19047619E-2</c:v>
                </c:pt>
                <c:pt idx="8">
                  <c:v>1.2433392539999999E-2</c:v>
                </c:pt>
                <c:pt idx="9">
                  <c:v>1.477832512E-2</c:v>
                </c:pt>
                <c:pt idx="10">
                  <c:v>1.7241379309999999E-2</c:v>
                </c:pt>
                <c:pt idx="11">
                  <c:v>2.216748768E-2</c:v>
                </c:pt>
                <c:pt idx="12">
                  <c:v>2.3121387279999999E-2</c:v>
                </c:pt>
                <c:pt idx="13">
                  <c:v>2.34741784E-2</c:v>
                </c:pt>
                <c:pt idx="14">
                  <c:v>2.7093596059999999E-2</c:v>
                </c:pt>
                <c:pt idx="15">
                  <c:v>2.89017341E-2</c:v>
                </c:pt>
                <c:pt idx="16">
                  <c:v>3.051643192E-2</c:v>
                </c:pt>
                <c:pt idx="17">
                  <c:v>3.4482758619999998E-2</c:v>
                </c:pt>
                <c:pt idx="18">
                  <c:v>3.4682080919999997E-2</c:v>
                </c:pt>
                <c:pt idx="19">
                  <c:v>3.5523978689999999E-2</c:v>
                </c:pt>
                <c:pt idx="20">
                  <c:v>3.9408867E-2</c:v>
                </c:pt>
                <c:pt idx="21">
                  <c:v>4.0462427750000002E-2</c:v>
                </c:pt>
                <c:pt idx="22">
                  <c:v>4.6181172290000003E-2</c:v>
                </c:pt>
                <c:pt idx="23">
                  <c:v>4.9733570159999997E-2</c:v>
                </c:pt>
                <c:pt idx="24">
                  <c:v>5.2023121390000003E-2</c:v>
                </c:pt>
                <c:pt idx="25">
                  <c:v>5.5555555559999997E-2</c:v>
                </c:pt>
                <c:pt idx="26">
                  <c:v>5.861456483E-2</c:v>
                </c:pt>
                <c:pt idx="27">
                  <c:v>6.349206349E-2</c:v>
                </c:pt>
                <c:pt idx="28">
                  <c:v>8.0924855490000003E-2</c:v>
                </c:pt>
                <c:pt idx="29">
                  <c:v>8.3743842360000001E-2</c:v>
                </c:pt>
                <c:pt idx="30">
                  <c:v>8.6206896549999995E-2</c:v>
                </c:pt>
                <c:pt idx="31">
                  <c:v>8.6705202310000007E-2</c:v>
                </c:pt>
                <c:pt idx="32">
                  <c:v>9.1549295769999997E-2</c:v>
                </c:pt>
                <c:pt idx="33">
                  <c:v>9.7690941389999994E-2</c:v>
                </c:pt>
                <c:pt idx="34">
                  <c:v>9.8265895950000001E-2</c:v>
                </c:pt>
                <c:pt idx="35">
                  <c:v>9.9467140319999994E-2</c:v>
                </c:pt>
                <c:pt idx="36">
                  <c:v>0.1009852217</c:v>
                </c:pt>
                <c:pt idx="37">
                  <c:v>0.1012433393</c:v>
                </c:pt>
                <c:pt idx="38">
                  <c:v>0.1030195382</c:v>
                </c:pt>
                <c:pt idx="39">
                  <c:v>0.11032863850000001</c:v>
                </c:pt>
                <c:pt idx="40">
                  <c:v>0.1136767318</c:v>
                </c:pt>
                <c:pt idx="41">
                  <c:v>0.1207815275</c:v>
                </c:pt>
                <c:pt idx="42">
                  <c:v>0.1213872832</c:v>
                </c:pt>
                <c:pt idx="43">
                  <c:v>0.12716763010000001</c:v>
                </c:pt>
                <c:pt idx="44">
                  <c:v>0.13294797689999999</c:v>
                </c:pt>
                <c:pt idx="45">
                  <c:v>0.13872832369999999</c:v>
                </c:pt>
                <c:pt idx="46">
                  <c:v>0.14778325119999999</c:v>
                </c:pt>
                <c:pt idx="47">
                  <c:v>0.16763005780000001</c:v>
                </c:pt>
                <c:pt idx="48">
                  <c:v>0.17919075139999999</c:v>
                </c:pt>
                <c:pt idx="49">
                  <c:v>0.1849710983</c:v>
                </c:pt>
                <c:pt idx="50">
                  <c:v>0.2023121387</c:v>
                </c:pt>
                <c:pt idx="51">
                  <c:v>0.2214983713</c:v>
                </c:pt>
                <c:pt idx="52">
                  <c:v>0.23778501630000001</c:v>
                </c:pt>
                <c:pt idx="53">
                  <c:v>0.25433526010000002</c:v>
                </c:pt>
                <c:pt idx="54">
                  <c:v>0.26589595379999997</c:v>
                </c:pt>
                <c:pt idx="55">
                  <c:v>0.31971580820000001</c:v>
                </c:pt>
                <c:pt idx="56">
                  <c:v>0.323268206</c:v>
                </c:pt>
                <c:pt idx="57">
                  <c:v>0.32573289900000002</c:v>
                </c:pt>
                <c:pt idx="58">
                  <c:v>0.44827586209999998</c:v>
                </c:pt>
                <c:pt idx="59">
                  <c:v>0.49710982660000003</c:v>
                </c:pt>
                <c:pt idx="60">
                  <c:v>0.54723127039999997</c:v>
                </c:pt>
                <c:pt idx="61">
                  <c:v>0.69364161849999995</c:v>
                </c:pt>
                <c:pt idx="62">
                  <c:v>0.78034682079999995</c:v>
                </c:pt>
                <c:pt idx="63">
                  <c:v>0.81502890169999997</c:v>
                </c:pt>
                <c:pt idx="64">
                  <c:v>0.88888888889999995</c:v>
                </c:pt>
                <c:pt idx="65">
                  <c:v>0.89595375720000003</c:v>
                </c:pt>
                <c:pt idx="66">
                  <c:v>0.9248554913</c:v>
                </c:pt>
              </c:numCache>
            </c:numRef>
          </c:xVal>
          <c:yVal>
            <c:numRef>
              <c:f>工作表1!$J$1:$J$79</c:f>
              <c:numCache>
                <c:formatCode>0.00%</c:formatCode>
                <c:ptCount val="79"/>
                <c:pt idx="0">
                  <c:v>1.282051282051282E-2</c:v>
                </c:pt>
                <c:pt idx="1">
                  <c:v>2.564102564102564E-2</c:v>
                </c:pt>
                <c:pt idx="2">
                  <c:v>3.8461538461538464E-2</c:v>
                </c:pt>
                <c:pt idx="3">
                  <c:v>5.128205128205128E-2</c:v>
                </c:pt>
                <c:pt idx="4">
                  <c:v>6.4102564102564097E-2</c:v>
                </c:pt>
                <c:pt idx="5">
                  <c:v>7.6923076923076913E-2</c:v>
                </c:pt>
                <c:pt idx="6">
                  <c:v>8.974358974358973E-2</c:v>
                </c:pt>
                <c:pt idx="7">
                  <c:v>0.10256410256410255</c:v>
                </c:pt>
                <c:pt idx="8">
                  <c:v>0.12820512820512819</c:v>
                </c:pt>
                <c:pt idx="9">
                  <c:v>0.14102564102564102</c:v>
                </c:pt>
                <c:pt idx="10">
                  <c:v>0.15384615384615385</c:v>
                </c:pt>
                <c:pt idx="11">
                  <c:v>0.16666666666666669</c:v>
                </c:pt>
                <c:pt idx="12">
                  <c:v>0.17948717948717952</c:v>
                </c:pt>
                <c:pt idx="13">
                  <c:v>0.19230769230769235</c:v>
                </c:pt>
                <c:pt idx="14">
                  <c:v>0.20512820512820518</c:v>
                </c:pt>
                <c:pt idx="15">
                  <c:v>0.23076923076923081</c:v>
                </c:pt>
                <c:pt idx="16">
                  <c:v>0.24358974358974364</c:v>
                </c:pt>
                <c:pt idx="17">
                  <c:v>0.25641025641025644</c:v>
                </c:pt>
                <c:pt idx="18">
                  <c:v>0.26923076923076927</c:v>
                </c:pt>
                <c:pt idx="19">
                  <c:v>0.30769230769230771</c:v>
                </c:pt>
                <c:pt idx="20">
                  <c:v>0.32051282051282054</c:v>
                </c:pt>
                <c:pt idx="21">
                  <c:v>0.3461538461538462</c:v>
                </c:pt>
                <c:pt idx="22">
                  <c:v>0.37179487179487186</c:v>
                </c:pt>
                <c:pt idx="23">
                  <c:v>0.38461538461538469</c:v>
                </c:pt>
                <c:pt idx="24">
                  <c:v>0.39743589743589752</c:v>
                </c:pt>
                <c:pt idx="25">
                  <c:v>0.41025641025641035</c:v>
                </c:pt>
                <c:pt idx="26">
                  <c:v>0.43589743589743601</c:v>
                </c:pt>
                <c:pt idx="27">
                  <c:v>0.44871794871794884</c:v>
                </c:pt>
                <c:pt idx="28">
                  <c:v>0.46153846153846168</c:v>
                </c:pt>
                <c:pt idx="29">
                  <c:v>0.50000000000000011</c:v>
                </c:pt>
                <c:pt idx="30">
                  <c:v>0.51282051282051289</c:v>
                </c:pt>
                <c:pt idx="31">
                  <c:v>0.52564102564102566</c:v>
                </c:pt>
                <c:pt idx="32">
                  <c:v>0.53846153846153844</c:v>
                </c:pt>
                <c:pt idx="33">
                  <c:v>0.55128205128205121</c:v>
                </c:pt>
                <c:pt idx="34">
                  <c:v>0.56410256410256399</c:v>
                </c:pt>
                <c:pt idx="35">
                  <c:v>0.57692307692307676</c:v>
                </c:pt>
                <c:pt idx="36">
                  <c:v>0.58974358974358954</c:v>
                </c:pt>
                <c:pt idx="37">
                  <c:v>0.60256410256410231</c:v>
                </c:pt>
                <c:pt idx="38">
                  <c:v>0.61538461538461509</c:v>
                </c:pt>
                <c:pt idx="39">
                  <c:v>0.64102564102564075</c:v>
                </c:pt>
                <c:pt idx="40">
                  <c:v>0.65384615384615352</c:v>
                </c:pt>
                <c:pt idx="41">
                  <c:v>0.6666666666666663</c:v>
                </c:pt>
                <c:pt idx="42">
                  <c:v>0.67948717948717907</c:v>
                </c:pt>
                <c:pt idx="43">
                  <c:v>0.69230769230769185</c:v>
                </c:pt>
                <c:pt idx="44">
                  <c:v>0.70512820512820462</c:v>
                </c:pt>
                <c:pt idx="45">
                  <c:v>0.73076923076923028</c:v>
                </c:pt>
                <c:pt idx="46">
                  <c:v>0.74358974358974306</c:v>
                </c:pt>
                <c:pt idx="47">
                  <c:v>0.75641025641025583</c:v>
                </c:pt>
                <c:pt idx="48">
                  <c:v>0.76923076923076861</c:v>
                </c:pt>
                <c:pt idx="49">
                  <c:v>0.78205128205128138</c:v>
                </c:pt>
                <c:pt idx="50">
                  <c:v>0.79487179487179416</c:v>
                </c:pt>
                <c:pt idx="51">
                  <c:v>0.80769230769230693</c:v>
                </c:pt>
                <c:pt idx="52">
                  <c:v>0.82051282051281971</c:v>
                </c:pt>
                <c:pt idx="53">
                  <c:v>0.83333333333333248</c:v>
                </c:pt>
                <c:pt idx="54">
                  <c:v>0.84615384615384526</c:v>
                </c:pt>
                <c:pt idx="55">
                  <c:v>0.85897435897435803</c:v>
                </c:pt>
                <c:pt idx="56">
                  <c:v>0.87179487179487081</c:v>
                </c:pt>
                <c:pt idx="57">
                  <c:v>0.88461538461538358</c:v>
                </c:pt>
                <c:pt idx="58">
                  <c:v>0.89743589743589636</c:v>
                </c:pt>
                <c:pt idx="59">
                  <c:v>0.91025641025640913</c:v>
                </c:pt>
                <c:pt idx="60">
                  <c:v>0.92307692307692191</c:v>
                </c:pt>
                <c:pt idx="61">
                  <c:v>0.93589743589743468</c:v>
                </c:pt>
                <c:pt idx="62">
                  <c:v>0.94871794871794746</c:v>
                </c:pt>
                <c:pt idx="63">
                  <c:v>0.96153846153846023</c:v>
                </c:pt>
                <c:pt idx="64">
                  <c:v>0.97435897435897301</c:v>
                </c:pt>
                <c:pt idx="65">
                  <c:v>0.98717948717948578</c:v>
                </c:pt>
                <c:pt idx="66">
                  <c:v>0.99999999999999856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3D3-0B4C-9D16-66D77C3FD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049440"/>
        <c:axId val="222556768"/>
      </c:scatterChart>
      <c:valAx>
        <c:axId val="339049440"/>
        <c:scaling>
          <c:orientation val="minMax"/>
          <c:max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2556768"/>
        <c:crosses val="autoZero"/>
        <c:crossBetween val="midCat"/>
      </c:valAx>
      <c:valAx>
        <c:axId val="2225567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390494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工作表2!$B$1:$B$79</c:f>
              <c:numCache>
                <c:formatCode>0.00000000000000%</c:formatCode>
                <c:ptCount val="79"/>
                <c:pt idx="0">
                  <c:v>3.2573289899999998E-3</c:v>
                </c:pt>
                <c:pt idx="1">
                  <c:v>3.5523978690000001E-3</c:v>
                </c:pt>
                <c:pt idx="2">
                  <c:v>4.6948356809999999E-3</c:v>
                </c:pt>
                <c:pt idx="3">
                  <c:v>4.9261083739999996E-3</c:v>
                </c:pt>
                <c:pt idx="4">
                  <c:v>5.3285968030000004E-3</c:v>
                </c:pt>
                <c:pt idx="5">
                  <c:v>5.7803468210000002E-3</c:v>
                </c:pt>
                <c:pt idx="6">
                  <c:v>5.9523809519999998E-3</c:v>
                </c:pt>
                <c:pt idx="7">
                  <c:v>7.1047957369999998E-3</c:v>
                </c:pt>
                <c:pt idx="8">
                  <c:v>8.880994671E-3</c:v>
                </c:pt>
                <c:pt idx="9">
                  <c:v>9.8522167489999996E-3</c:v>
                </c:pt>
                <c:pt idx="10">
                  <c:v>1.0657193610000001E-2</c:v>
                </c:pt>
                <c:pt idx="11">
                  <c:v>1.156069364E-2</c:v>
                </c:pt>
                <c:pt idx="12">
                  <c:v>1.19047619E-2</c:v>
                </c:pt>
                <c:pt idx="13">
                  <c:v>1.2315270939999999E-2</c:v>
                </c:pt>
                <c:pt idx="14">
                  <c:v>1.477832512E-2</c:v>
                </c:pt>
                <c:pt idx="15">
                  <c:v>1.5985790409999999E-2</c:v>
                </c:pt>
                <c:pt idx="16">
                  <c:v>1.7241379309999999E-2</c:v>
                </c:pt>
                <c:pt idx="17">
                  <c:v>1.7341040459999998E-2</c:v>
                </c:pt>
                <c:pt idx="18">
                  <c:v>1.953818828E-2</c:v>
                </c:pt>
                <c:pt idx="19">
                  <c:v>2.1314387210000001E-2</c:v>
                </c:pt>
                <c:pt idx="20">
                  <c:v>2.3121387279999999E-2</c:v>
                </c:pt>
                <c:pt idx="21">
                  <c:v>2.34741784E-2</c:v>
                </c:pt>
                <c:pt idx="22">
                  <c:v>2.4630541870000001E-2</c:v>
                </c:pt>
                <c:pt idx="23">
                  <c:v>2.5793650790000001E-2</c:v>
                </c:pt>
                <c:pt idx="24">
                  <c:v>2.5821596240000001E-2</c:v>
                </c:pt>
                <c:pt idx="25">
                  <c:v>2.841918295E-2</c:v>
                </c:pt>
                <c:pt idx="26">
                  <c:v>2.89017341E-2</c:v>
                </c:pt>
                <c:pt idx="27">
                  <c:v>3.1971580819999998E-2</c:v>
                </c:pt>
                <c:pt idx="28">
                  <c:v>3.2019704429999997E-2</c:v>
                </c:pt>
                <c:pt idx="29">
                  <c:v>3.3730158730000001E-2</c:v>
                </c:pt>
                <c:pt idx="30">
                  <c:v>3.3747779749999998E-2</c:v>
                </c:pt>
                <c:pt idx="31">
                  <c:v>3.4682080919999997E-2</c:v>
                </c:pt>
                <c:pt idx="32">
                  <c:v>3.6945812809999999E-2</c:v>
                </c:pt>
                <c:pt idx="33">
                  <c:v>3.730017762E-2</c:v>
                </c:pt>
                <c:pt idx="34">
                  <c:v>3.7698412700000003E-2</c:v>
                </c:pt>
                <c:pt idx="35">
                  <c:v>4.0462427750000002E-2</c:v>
                </c:pt>
                <c:pt idx="36">
                  <c:v>4.6181172290000003E-2</c:v>
                </c:pt>
                <c:pt idx="37">
                  <c:v>4.6242774569999999E-2</c:v>
                </c:pt>
                <c:pt idx="38">
                  <c:v>4.6948356810000001E-2</c:v>
                </c:pt>
                <c:pt idx="39">
                  <c:v>5.1724137929999997E-2</c:v>
                </c:pt>
                <c:pt idx="40">
                  <c:v>5.2023121390000003E-2</c:v>
                </c:pt>
                <c:pt idx="41">
                  <c:v>5.4187192119999998E-2</c:v>
                </c:pt>
                <c:pt idx="42">
                  <c:v>5.780346821E-2</c:v>
                </c:pt>
                <c:pt idx="43">
                  <c:v>6.3583815030000004E-2</c:v>
                </c:pt>
                <c:pt idx="44">
                  <c:v>7.3891625619999998E-2</c:v>
                </c:pt>
                <c:pt idx="45">
                  <c:v>7.5144508669999999E-2</c:v>
                </c:pt>
                <c:pt idx="46">
                  <c:v>8.6705202310000007E-2</c:v>
                </c:pt>
                <c:pt idx="47">
                  <c:v>9.0586145650000005E-2</c:v>
                </c:pt>
                <c:pt idx="48">
                  <c:v>9.4462540720000002E-2</c:v>
                </c:pt>
                <c:pt idx="49">
                  <c:v>9.8265895950000001E-2</c:v>
                </c:pt>
                <c:pt idx="50">
                  <c:v>0.1074918567</c:v>
                </c:pt>
                <c:pt idx="51">
                  <c:v>0.1098265896</c:v>
                </c:pt>
                <c:pt idx="52">
                  <c:v>0.1156069364</c:v>
                </c:pt>
              </c:numCache>
            </c:numRef>
          </c:xVal>
          <c:yVal>
            <c:numRef>
              <c:f>工作表2!$D$1:$D$79</c:f>
              <c:numCache>
                <c:formatCode>0.00%</c:formatCode>
                <c:ptCount val="79"/>
                <c:pt idx="0">
                  <c:v>1.282051282051282E-2</c:v>
                </c:pt>
                <c:pt idx="1">
                  <c:v>2.564102564102564E-2</c:v>
                </c:pt>
                <c:pt idx="2">
                  <c:v>3.8461538461538464E-2</c:v>
                </c:pt>
                <c:pt idx="3">
                  <c:v>7.6923076923076927E-2</c:v>
                </c:pt>
                <c:pt idx="4">
                  <c:v>8.9743589743589744E-2</c:v>
                </c:pt>
                <c:pt idx="5">
                  <c:v>0.10256410256410256</c:v>
                </c:pt>
                <c:pt idx="6">
                  <c:v>0.11538461538461538</c:v>
                </c:pt>
                <c:pt idx="7">
                  <c:v>0.12820512820512819</c:v>
                </c:pt>
                <c:pt idx="8">
                  <c:v>0.14102564102564102</c:v>
                </c:pt>
                <c:pt idx="9">
                  <c:v>0.16666666666666666</c:v>
                </c:pt>
                <c:pt idx="10">
                  <c:v>0.17948717948717949</c:v>
                </c:pt>
                <c:pt idx="11">
                  <c:v>0.20512820512820512</c:v>
                </c:pt>
                <c:pt idx="12">
                  <c:v>0.24358974358974358</c:v>
                </c:pt>
                <c:pt idx="13">
                  <c:v>0.25641025641025639</c:v>
                </c:pt>
                <c:pt idx="14">
                  <c:v>0.26923076923076922</c:v>
                </c:pt>
                <c:pt idx="15">
                  <c:v>0.28205128205128205</c:v>
                </c:pt>
                <c:pt idx="16">
                  <c:v>0.29487179487179488</c:v>
                </c:pt>
                <c:pt idx="17">
                  <c:v>0.35897435897435898</c:v>
                </c:pt>
                <c:pt idx="18">
                  <c:v>0.38461538461538464</c:v>
                </c:pt>
                <c:pt idx="19">
                  <c:v>0.4102564102564103</c:v>
                </c:pt>
                <c:pt idx="20">
                  <c:v>0.44871794871794879</c:v>
                </c:pt>
                <c:pt idx="21">
                  <c:v>0.46153846153846162</c:v>
                </c:pt>
                <c:pt idx="22">
                  <c:v>0.47435897435897445</c:v>
                </c:pt>
                <c:pt idx="23">
                  <c:v>0.48717948717948728</c:v>
                </c:pt>
                <c:pt idx="24">
                  <c:v>0.50000000000000011</c:v>
                </c:pt>
                <c:pt idx="25">
                  <c:v>0.51282051282051289</c:v>
                </c:pt>
                <c:pt idx="26">
                  <c:v>0.52564102564102566</c:v>
                </c:pt>
                <c:pt idx="27">
                  <c:v>0.53846153846153844</c:v>
                </c:pt>
                <c:pt idx="28">
                  <c:v>0.55128205128205121</c:v>
                </c:pt>
                <c:pt idx="29">
                  <c:v>0.56410256410256399</c:v>
                </c:pt>
                <c:pt idx="30">
                  <c:v>0.57692307692307676</c:v>
                </c:pt>
                <c:pt idx="31">
                  <c:v>0.58974358974358954</c:v>
                </c:pt>
                <c:pt idx="32">
                  <c:v>0.60256410256410231</c:v>
                </c:pt>
                <c:pt idx="33">
                  <c:v>0.61538461538461509</c:v>
                </c:pt>
                <c:pt idx="34">
                  <c:v>0.62820512820512786</c:v>
                </c:pt>
                <c:pt idx="35">
                  <c:v>0.6666666666666663</c:v>
                </c:pt>
                <c:pt idx="36">
                  <c:v>0.67948717948717907</c:v>
                </c:pt>
                <c:pt idx="37">
                  <c:v>0.70512820512820473</c:v>
                </c:pt>
                <c:pt idx="38">
                  <c:v>0.71794871794871751</c:v>
                </c:pt>
                <c:pt idx="39">
                  <c:v>0.73076923076923028</c:v>
                </c:pt>
                <c:pt idx="40">
                  <c:v>0.75641025641025594</c:v>
                </c:pt>
                <c:pt idx="41">
                  <c:v>0.7820512820512816</c:v>
                </c:pt>
                <c:pt idx="42">
                  <c:v>0.80769230769230727</c:v>
                </c:pt>
                <c:pt idx="43">
                  <c:v>0.8461538461538457</c:v>
                </c:pt>
                <c:pt idx="44">
                  <c:v>0.85897435897435848</c:v>
                </c:pt>
                <c:pt idx="45">
                  <c:v>0.88461538461538414</c:v>
                </c:pt>
                <c:pt idx="46">
                  <c:v>0.89743589743589691</c:v>
                </c:pt>
                <c:pt idx="47">
                  <c:v>0.91025641025640969</c:v>
                </c:pt>
                <c:pt idx="48">
                  <c:v>0.93589743589743535</c:v>
                </c:pt>
                <c:pt idx="49">
                  <c:v>0.94871794871794812</c:v>
                </c:pt>
                <c:pt idx="50">
                  <c:v>0.9615384615384609</c:v>
                </c:pt>
                <c:pt idx="51">
                  <c:v>0.97435897435897367</c:v>
                </c:pt>
                <c:pt idx="52">
                  <c:v>0.99999999999999933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34-B141-B5AA-4F8981847E7F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工作表2!$H$1:$H$79</c:f>
              <c:numCache>
                <c:formatCode>0.00000000000000%</c:formatCode>
                <c:ptCount val="79"/>
                <c:pt idx="0">
                  <c:v>1.7761989340000001E-3</c:v>
                </c:pt>
                <c:pt idx="1">
                  <c:v>1.9841269840000001E-3</c:v>
                </c:pt>
                <c:pt idx="2">
                  <c:v>2.4630541869999998E-3</c:v>
                </c:pt>
                <c:pt idx="3">
                  <c:v>3.2573289899999998E-3</c:v>
                </c:pt>
                <c:pt idx="4">
                  <c:v>3.5523978690000001E-3</c:v>
                </c:pt>
                <c:pt idx="5">
                  <c:v>3.9682539680000002E-3</c:v>
                </c:pt>
                <c:pt idx="6">
                  <c:v>5.3285968030000004E-3</c:v>
                </c:pt>
                <c:pt idx="7">
                  <c:v>7.0422535210000001E-3</c:v>
                </c:pt>
                <c:pt idx="8">
                  <c:v>7.3891625619999998E-3</c:v>
                </c:pt>
                <c:pt idx="9">
                  <c:v>9.7719869710000008E-3</c:v>
                </c:pt>
                <c:pt idx="10">
                  <c:v>1.0657193610000001E-2</c:v>
                </c:pt>
                <c:pt idx="11">
                  <c:v>1.156069364E-2</c:v>
                </c:pt>
                <c:pt idx="12">
                  <c:v>1.2433392539999999E-2</c:v>
                </c:pt>
                <c:pt idx="13">
                  <c:v>1.4084507039999999E-2</c:v>
                </c:pt>
                <c:pt idx="14">
                  <c:v>1.420959147E-2</c:v>
                </c:pt>
                <c:pt idx="15">
                  <c:v>1.7341040459999998E-2</c:v>
                </c:pt>
                <c:pt idx="16">
                  <c:v>1.953818828E-2</c:v>
                </c:pt>
                <c:pt idx="17">
                  <c:v>2.89017341E-2</c:v>
                </c:pt>
                <c:pt idx="18">
                  <c:v>3.1971580819999998E-2</c:v>
                </c:pt>
                <c:pt idx="19">
                  <c:v>3.4682080919999997E-2</c:v>
                </c:pt>
                <c:pt idx="20">
                  <c:v>3.7698412700000003E-2</c:v>
                </c:pt>
                <c:pt idx="21">
                  <c:v>4.0852575490000001E-2</c:v>
                </c:pt>
                <c:pt idx="22">
                  <c:v>4.4600938969999997E-2</c:v>
                </c:pt>
                <c:pt idx="23">
                  <c:v>4.6242774569999999E-2</c:v>
                </c:pt>
                <c:pt idx="24">
                  <c:v>5.2023121390000003E-2</c:v>
                </c:pt>
                <c:pt idx="25">
                  <c:v>5.780346821E-2</c:v>
                </c:pt>
                <c:pt idx="26">
                  <c:v>6.3583815030000004E-2</c:v>
                </c:pt>
                <c:pt idx="27">
                  <c:v>6.5146579800000007E-2</c:v>
                </c:pt>
                <c:pt idx="28">
                  <c:v>6.8965517239999996E-2</c:v>
                </c:pt>
                <c:pt idx="29">
                  <c:v>7.1428571430000004E-2</c:v>
                </c:pt>
                <c:pt idx="30">
                  <c:v>9.3596059110000004E-2</c:v>
                </c:pt>
                <c:pt idx="31">
                  <c:v>9.7719869710000004E-2</c:v>
                </c:pt>
                <c:pt idx="32">
                  <c:v>0.10404624279999999</c:v>
                </c:pt>
                <c:pt idx="33">
                  <c:v>0.1213872832</c:v>
                </c:pt>
                <c:pt idx="34">
                  <c:v>0.12611012429999999</c:v>
                </c:pt>
                <c:pt idx="35">
                  <c:v>0.12716763010000001</c:v>
                </c:pt>
                <c:pt idx="36">
                  <c:v>0.13294797689999999</c:v>
                </c:pt>
                <c:pt idx="37">
                  <c:v>0.14450867049999999</c:v>
                </c:pt>
                <c:pt idx="38">
                  <c:v>0.16256157639999999</c:v>
                </c:pt>
              </c:numCache>
            </c:numRef>
          </c:xVal>
          <c:yVal>
            <c:numRef>
              <c:f>工作表2!$J$1:$J$79</c:f>
              <c:numCache>
                <c:formatCode>0.00%</c:formatCode>
                <c:ptCount val="79"/>
                <c:pt idx="0">
                  <c:v>7.6923076923076927E-2</c:v>
                </c:pt>
                <c:pt idx="1">
                  <c:v>0.14102564102564102</c:v>
                </c:pt>
                <c:pt idx="2">
                  <c:v>0.25641025641025639</c:v>
                </c:pt>
                <c:pt idx="3">
                  <c:v>0.26923076923076922</c:v>
                </c:pt>
                <c:pt idx="4">
                  <c:v>0.28205128205128205</c:v>
                </c:pt>
                <c:pt idx="5">
                  <c:v>0.29487179487179488</c:v>
                </c:pt>
                <c:pt idx="6">
                  <c:v>0.30769230769230771</c:v>
                </c:pt>
                <c:pt idx="7">
                  <c:v>0.32051282051282054</c:v>
                </c:pt>
                <c:pt idx="8">
                  <c:v>0.3461538461538462</c:v>
                </c:pt>
                <c:pt idx="9">
                  <c:v>0.35897435897435903</c:v>
                </c:pt>
                <c:pt idx="10">
                  <c:v>0.37179487179487186</c:v>
                </c:pt>
                <c:pt idx="11">
                  <c:v>0.39743589743589752</c:v>
                </c:pt>
                <c:pt idx="12">
                  <c:v>0.41025641025641035</c:v>
                </c:pt>
                <c:pt idx="13">
                  <c:v>0.43589743589743601</c:v>
                </c:pt>
                <c:pt idx="14">
                  <c:v>0.44871794871794884</c:v>
                </c:pt>
                <c:pt idx="15">
                  <c:v>0.512820512820513</c:v>
                </c:pt>
                <c:pt idx="16">
                  <c:v>0.52564102564102577</c:v>
                </c:pt>
                <c:pt idx="17">
                  <c:v>0.55128205128205143</c:v>
                </c:pt>
                <c:pt idx="18">
                  <c:v>0.57692307692307709</c:v>
                </c:pt>
                <c:pt idx="19">
                  <c:v>0.61538461538461553</c:v>
                </c:pt>
                <c:pt idx="20">
                  <c:v>0.6282051282051283</c:v>
                </c:pt>
                <c:pt idx="21">
                  <c:v>0.64102564102564108</c:v>
                </c:pt>
                <c:pt idx="22">
                  <c:v>0.65384615384615385</c:v>
                </c:pt>
                <c:pt idx="23">
                  <c:v>0.66666666666666663</c:v>
                </c:pt>
                <c:pt idx="24">
                  <c:v>0.6794871794871794</c:v>
                </c:pt>
                <c:pt idx="25">
                  <c:v>0.73076923076923073</c:v>
                </c:pt>
                <c:pt idx="26">
                  <c:v>0.7435897435897435</c:v>
                </c:pt>
                <c:pt idx="27">
                  <c:v>0.75641025641025628</c:v>
                </c:pt>
                <c:pt idx="28">
                  <c:v>0.76923076923076905</c:v>
                </c:pt>
                <c:pt idx="29">
                  <c:v>0.78205128205128183</c:v>
                </c:pt>
                <c:pt idx="30">
                  <c:v>0.7948717948717946</c:v>
                </c:pt>
                <c:pt idx="31">
                  <c:v>0.80769230769230738</c:v>
                </c:pt>
                <c:pt idx="32">
                  <c:v>0.82051282051282015</c:v>
                </c:pt>
                <c:pt idx="33">
                  <c:v>0.83333333333333293</c:v>
                </c:pt>
                <c:pt idx="34">
                  <c:v>0.8461538461538457</c:v>
                </c:pt>
                <c:pt idx="35">
                  <c:v>0.93589743589743546</c:v>
                </c:pt>
                <c:pt idx="36">
                  <c:v>0.96153846153846112</c:v>
                </c:pt>
                <c:pt idx="37">
                  <c:v>0.98717948717948678</c:v>
                </c:pt>
                <c:pt idx="38">
                  <c:v>0.99999999999999956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534-B141-B5AA-4F8981847E7F}"/>
            </c:ext>
          </c:extLst>
        </c:ser>
        <c:ser>
          <c:idx val="2"/>
          <c:order val="2"/>
          <c:xVal>
            <c:numRef>
              <c:f>工作表2!$M$1:$M$79</c:f>
              <c:numCache>
                <c:formatCode>0.00000000000000%</c:formatCode>
                <c:ptCount val="79"/>
                <c:pt idx="0">
                  <c:v>7.9365079370000008E-3</c:v>
                </c:pt>
                <c:pt idx="1">
                  <c:v>1.19047619E-2</c:v>
                </c:pt>
                <c:pt idx="2">
                  <c:v>1.5985790409999999E-2</c:v>
                </c:pt>
                <c:pt idx="3">
                  <c:v>1.7241379309999999E-2</c:v>
                </c:pt>
                <c:pt idx="4">
                  <c:v>1.7341040459999998E-2</c:v>
                </c:pt>
                <c:pt idx="5">
                  <c:v>1.7761989339999999E-2</c:v>
                </c:pt>
                <c:pt idx="6">
                  <c:v>1.7857142860000001E-2</c:v>
                </c:pt>
                <c:pt idx="7">
                  <c:v>1.953818828E-2</c:v>
                </c:pt>
                <c:pt idx="8">
                  <c:v>2.1126760559999999E-2</c:v>
                </c:pt>
                <c:pt idx="9">
                  <c:v>2.3121387279999999E-2</c:v>
                </c:pt>
                <c:pt idx="10">
                  <c:v>3.4682080919999997E-2</c:v>
                </c:pt>
                <c:pt idx="11">
                  <c:v>4.0462427750000002E-2</c:v>
                </c:pt>
                <c:pt idx="12">
                  <c:v>4.187192118E-2</c:v>
                </c:pt>
                <c:pt idx="13">
                  <c:v>4.6798029560000003E-2</c:v>
                </c:pt>
                <c:pt idx="14">
                  <c:v>5.1587301590000002E-2</c:v>
                </c:pt>
                <c:pt idx="15">
                  <c:v>5.2023121390000003E-2</c:v>
                </c:pt>
                <c:pt idx="16">
                  <c:v>5.4187192119999998E-2</c:v>
                </c:pt>
                <c:pt idx="17">
                  <c:v>6.5719360569999996E-2</c:v>
                </c:pt>
                <c:pt idx="18">
                  <c:v>6.8965517239999996E-2</c:v>
                </c:pt>
                <c:pt idx="19">
                  <c:v>8.3481349910000002E-2</c:v>
                </c:pt>
                <c:pt idx="20">
                  <c:v>8.6854460090000002E-2</c:v>
                </c:pt>
                <c:pt idx="21">
                  <c:v>9.1133004929999997E-2</c:v>
                </c:pt>
                <c:pt idx="22">
                  <c:v>9.5914742450000007E-2</c:v>
                </c:pt>
                <c:pt idx="23">
                  <c:v>9.8265895950000001E-2</c:v>
                </c:pt>
                <c:pt idx="24">
                  <c:v>0.10837438420000001</c:v>
                </c:pt>
                <c:pt idx="25">
                  <c:v>0.1098265896</c:v>
                </c:pt>
                <c:pt idx="26">
                  <c:v>0.1156069364</c:v>
                </c:pt>
                <c:pt idx="27">
                  <c:v>0.1172291297</c:v>
                </c:pt>
                <c:pt idx="28">
                  <c:v>0.1213872832</c:v>
                </c:pt>
                <c:pt idx="29">
                  <c:v>0.13143872109999999</c:v>
                </c:pt>
                <c:pt idx="30">
                  <c:v>0.13294797689999999</c:v>
                </c:pt>
                <c:pt idx="31">
                  <c:v>0.13321492009999999</c:v>
                </c:pt>
                <c:pt idx="32">
                  <c:v>0.13872832369999999</c:v>
                </c:pt>
                <c:pt idx="33">
                  <c:v>0.1456483126</c:v>
                </c:pt>
                <c:pt idx="34">
                  <c:v>0.17733990150000001</c:v>
                </c:pt>
                <c:pt idx="35">
                  <c:v>0.184729064</c:v>
                </c:pt>
                <c:pt idx="36">
                  <c:v>0.22619047619999999</c:v>
                </c:pt>
                <c:pt idx="37">
                  <c:v>0.2380952381</c:v>
                </c:pt>
                <c:pt idx="38">
                  <c:v>0.25399644760000001</c:v>
                </c:pt>
                <c:pt idx="39">
                  <c:v>0.25754884550000001</c:v>
                </c:pt>
                <c:pt idx="40">
                  <c:v>0.27175843690000001</c:v>
                </c:pt>
                <c:pt idx="41">
                  <c:v>0.27353463589999999</c:v>
                </c:pt>
                <c:pt idx="42">
                  <c:v>0.27687296420000002</c:v>
                </c:pt>
                <c:pt idx="43">
                  <c:v>0.27745664739999998</c:v>
                </c:pt>
                <c:pt idx="44">
                  <c:v>0.28323699419999998</c:v>
                </c:pt>
                <c:pt idx="45">
                  <c:v>0.28664495109999999</c:v>
                </c:pt>
                <c:pt idx="46">
                  <c:v>0.28901734099999998</c:v>
                </c:pt>
                <c:pt idx="47">
                  <c:v>0.28990228010000002</c:v>
                </c:pt>
                <c:pt idx="48">
                  <c:v>0.3005780347</c:v>
                </c:pt>
                <c:pt idx="49">
                  <c:v>0.31596091209999999</c:v>
                </c:pt>
                <c:pt idx="50">
                  <c:v>0.33747779750000001</c:v>
                </c:pt>
                <c:pt idx="51">
                  <c:v>0.99530516430000004</c:v>
                </c:pt>
                <c:pt idx="52">
                  <c:v>1</c:v>
                </c:pt>
              </c:numCache>
            </c:numRef>
          </c:xVal>
          <c:yVal>
            <c:numRef>
              <c:f>工作表2!$O$1:$O$79</c:f>
              <c:numCache>
                <c:formatCode>0.00%</c:formatCode>
                <c:ptCount val="79"/>
                <c:pt idx="0">
                  <c:v>2.564102564102564E-2</c:v>
                </c:pt>
                <c:pt idx="1">
                  <c:v>3.8461538461538464E-2</c:v>
                </c:pt>
                <c:pt idx="2">
                  <c:v>5.128205128205128E-2</c:v>
                </c:pt>
                <c:pt idx="3">
                  <c:v>8.9743589743589744E-2</c:v>
                </c:pt>
                <c:pt idx="4">
                  <c:v>0.11538461538461539</c:v>
                </c:pt>
                <c:pt idx="5">
                  <c:v>0.12820512820512822</c:v>
                </c:pt>
                <c:pt idx="6">
                  <c:v>0.14102564102564105</c:v>
                </c:pt>
                <c:pt idx="7">
                  <c:v>0.15384615384615388</c:v>
                </c:pt>
                <c:pt idx="8">
                  <c:v>0.17948717948717952</c:v>
                </c:pt>
                <c:pt idx="9">
                  <c:v>0.20512820512820515</c:v>
                </c:pt>
                <c:pt idx="10">
                  <c:v>0.21794871794871798</c:v>
                </c:pt>
                <c:pt idx="11">
                  <c:v>0.24358974358974361</c:v>
                </c:pt>
                <c:pt idx="12">
                  <c:v>0.28205128205128205</c:v>
                </c:pt>
                <c:pt idx="13">
                  <c:v>0.29487179487179488</c:v>
                </c:pt>
                <c:pt idx="14">
                  <c:v>0.30769230769230771</c:v>
                </c:pt>
                <c:pt idx="15">
                  <c:v>0.32051282051282054</c:v>
                </c:pt>
                <c:pt idx="16">
                  <c:v>0.3461538461538462</c:v>
                </c:pt>
                <c:pt idx="17">
                  <c:v>0.37179487179487186</c:v>
                </c:pt>
                <c:pt idx="18">
                  <c:v>0.38461538461538469</c:v>
                </c:pt>
                <c:pt idx="19">
                  <c:v>0.39743589743589752</c:v>
                </c:pt>
                <c:pt idx="20">
                  <c:v>0.41025641025641035</c:v>
                </c:pt>
                <c:pt idx="21">
                  <c:v>0.42307692307692318</c:v>
                </c:pt>
                <c:pt idx="22">
                  <c:v>0.43589743589743601</c:v>
                </c:pt>
                <c:pt idx="23">
                  <c:v>0.46153846153846168</c:v>
                </c:pt>
                <c:pt idx="24">
                  <c:v>0.47435897435897451</c:v>
                </c:pt>
                <c:pt idx="25">
                  <c:v>0.48717948717948734</c:v>
                </c:pt>
                <c:pt idx="26">
                  <c:v>0.50000000000000011</c:v>
                </c:pt>
                <c:pt idx="27">
                  <c:v>0.51282051282051289</c:v>
                </c:pt>
                <c:pt idx="28">
                  <c:v>0.52564102564102566</c:v>
                </c:pt>
                <c:pt idx="29">
                  <c:v>0.53846153846153844</c:v>
                </c:pt>
                <c:pt idx="30">
                  <c:v>0.5641025641025641</c:v>
                </c:pt>
                <c:pt idx="31">
                  <c:v>0.57692307692307687</c:v>
                </c:pt>
                <c:pt idx="32">
                  <c:v>0.62820512820512819</c:v>
                </c:pt>
                <c:pt idx="33">
                  <c:v>0.64102564102564097</c:v>
                </c:pt>
                <c:pt idx="34">
                  <c:v>0.65384615384615374</c:v>
                </c:pt>
                <c:pt idx="35">
                  <c:v>0.66666666666666652</c:v>
                </c:pt>
                <c:pt idx="36">
                  <c:v>0.67948717948717929</c:v>
                </c:pt>
                <c:pt idx="37">
                  <c:v>0.69230769230769207</c:v>
                </c:pt>
                <c:pt idx="38">
                  <c:v>0.70512820512820484</c:v>
                </c:pt>
                <c:pt idx="39">
                  <c:v>0.71794871794871762</c:v>
                </c:pt>
                <c:pt idx="40">
                  <c:v>0.73076923076923039</c:v>
                </c:pt>
                <c:pt idx="41">
                  <c:v>0.74358974358974317</c:v>
                </c:pt>
                <c:pt idx="42">
                  <c:v>0.75641025641025594</c:v>
                </c:pt>
                <c:pt idx="43">
                  <c:v>0.76923076923076872</c:v>
                </c:pt>
                <c:pt idx="44">
                  <c:v>0.85897435897435848</c:v>
                </c:pt>
                <c:pt idx="45">
                  <c:v>0.87179487179487125</c:v>
                </c:pt>
                <c:pt idx="46">
                  <c:v>0.92307692307692257</c:v>
                </c:pt>
                <c:pt idx="47">
                  <c:v>0.93589743589743535</c:v>
                </c:pt>
                <c:pt idx="48">
                  <c:v>0.94871794871794812</c:v>
                </c:pt>
                <c:pt idx="49">
                  <c:v>0.9615384615384609</c:v>
                </c:pt>
                <c:pt idx="50">
                  <c:v>0.97435897435897367</c:v>
                </c:pt>
                <c:pt idx="51">
                  <c:v>0.98717948717948645</c:v>
                </c:pt>
                <c:pt idx="52">
                  <c:v>0.99999999999999922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534-B141-B5AA-4F8981847E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049440"/>
        <c:axId val="222556768"/>
      </c:scatterChart>
      <c:valAx>
        <c:axId val="339049440"/>
        <c:scaling>
          <c:orientation val="minMax"/>
          <c:max val="0.30000000000000004"/>
        </c:scaling>
        <c:delete val="0"/>
        <c:axPos val="b"/>
        <c:majorGridlines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2556768"/>
        <c:crosses val="autoZero"/>
        <c:crossBetween val="midCat"/>
        <c:majorUnit val="2.0000000000000004E-2"/>
        <c:minorUnit val="2.0000000000000004E-2"/>
      </c:valAx>
      <c:valAx>
        <c:axId val="2225567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390494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  <c:userShapes r:id="rId2"/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C03DFB-CC68-424B-8982-739BE91299E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EAD6D0-8228-49C8-BA08-AB1B63DA5F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AI of Security </a:t>
          </a:r>
        </a:p>
        <a:p>
          <a:pPr>
            <a:lnSpc>
              <a:spcPct val="100000"/>
            </a:lnSpc>
            <a:defRPr b="1"/>
          </a:pPr>
          <a:r>
            <a:rPr lang="zh-TW" dirty="0"/>
            <a:t>運用人工智慧的技術解決資訊安全的議題</a:t>
          </a:r>
          <a:endParaRPr lang="en-US" dirty="0"/>
        </a:p>
      </dgm:t>
    </dgm:pt>
    <dgm:pt modelId="{0D6963A9-CB68-4B42-9EE2-B5AE5A265ED3}" type="parTrans" cxnId="{20545E55-77CB-4A10-B7FF-2853CA7BD501}">
      <dgm:prSet/>
      <dgm:spPr/>
      <dgm:t>
        <a:bodyPr/>
        <a:lstStyle/>
        <a:p>
          <a:endParaRPr lang="en-US"/>
        </a:p>
      </dgm:t>
    </dgm:pt>
    <dgm:pt modelId="{3AAA0743-DFD6-441C-B72D-9A3B3F3ECCAB}" type="sibTrans" cxnId="{20545E55-77CB-4A10-B7FF-2853CA7BD501}">
      <dgm:prSet/>
      <dgm:spPr/>
      <dgm:t>
        <a:bodyPr/>
        <a:lstStyle/>
        <a:p>
          <a:endParaRPr lang="en-US"/>
        </a:p>
      </dgm:t>
    </dgm:pt>
    <dgm:pt modelId="{DED3BBB6-2880-4E1F-9843-C0A1F54A5C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Neural Symbolic Execution</a:t>
          </a:r>
        </a:p>
      </dgm:t>
    </dgm:pt>
    <dgm:pt modelId="{4EA4FDA4-9AB6-4EA7-BFF7-128F3CCC4372}" type="parTrans" cxnId="{D18FAD9C-E989-46DD-B9D2-1C648DC832B7}">
      <dgm:prSet/>
      <dgm:spPr/>
      <dgm:t>
        <a:bodyPr/>
        <a:lstStyle/>
        <a:p>
          <a:endParaRPr lang="en-US"/>
        </a:p>
      </dgm:t>
    </dgm:pt>
    <dgm:pt modelId="{D1FD0CFB-4A71-44B5-90A2-7CC2155DB6D9}" type="sibTrans" cxnId="{D18FAD9C-E989-46DD-B9D2-1C648DC832B7}">
      <dgm:prSet/>
      <dgm:spPr/>
      <dgm:t>
        <a:bodyPr/>
        <a:lstStyle/>
        <a:p>
          <a:endParaRPr lang="en-US"/>
        </a:p>
      </dgm:t>
    </dgm:pt>
    <dgm:pt modelId="{17D1B039-3211-4156-A4A1-F972C7911D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Neural Fuzzing</a:t>
          </a:r>
        </a:p>
      </dgm:t>
    </dgm:pt>
    <dgm:pt modelId="{049719D6-CFC9-4C99-BF1B-1293FEEE14A9}" type="parTrans" cxnId="{145FCD58-3DCB-4838-B9D4-20A307758085}">
      <dgm:prSet/>
      <dgm:spPr/>
      <dgm:t>
        <a:bodyPr/>
        <a:lstStyle/>
        <a:p>
          <a:endParaRPr lang="en-US"/>
        </a:p>
      </dgm:t>
    </dgm:pt>
    <dgm:pt modelId="{7A5D2335-906E-4380-9925-1C2943F603F9}" type="sibTrans" cxnId="{145FCD58-3DCB-4838-B9D4-20A307758085}">
      <dgm:prSet/>
      <dgm:spPr/>
      <dgm:t>
        <a:bodyPr/>
        <a:lstStyle/>
        <a:p>
          <a:endParaRPr lang="en-US"/>
        </a:p>
      </dgm:t>
    </dgm:pt>
    <dgm:pt modelId="{8899117A-E3E0-4C7F-8CA4-345DCB30B6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CNN based Malware</a:t>
          </a:r>
          <a:r>
            <a:rPr lang="zh-TW" sz="1400" dirty="0"/>
            <a:t> </a:t>
          </a:r>
          <a:r>
            <a:rPr lang="en-US" sz="1400" dirty="0"/>
            <a:t>Detection</a:t>
          </a:r>
        </a:p>
      </dgm:t>
    </dgm:pt>
    <dgm:pt modelId="{6C9E93EC-4188-481E-809F-F6A23B24D397}" type="parTrans" cxnId="{0D97D022-C36A-4E9F-AA96-6440EFB930DA}">
      <dgm:prSet/>
      <dgm:spPr/>
      <dgm:t>
        <a:bodyPr/>
        <a:lstStyle/>
        <a:p>
          <a:endParaRPr lang="en-US"/>
        </a:p>
      </dgm:t>
    </dgm:pt>
    <dgm:pt modelId="{10DA4AD1-6F99-4877-B56D-F8D52EF3C203}" type="sibTrans" cxnId="{0D97D022-C36A-4E9F-AA96-6440EFB930DA}">
      <dgm:prSet/>
      <dgm:spPr/>
      <dgm:t>
        <a:bodyPr/>
        <a:lstStyle/>
        <a:p>
          <a:endParaRPr lang="en-US"/>
        </a:p>
      </dgm:t>
    </dgm:pt>
    <dgm:pt modelId="{F5FBC295-56D0-4F10-89D6-B3868044F1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Domain Generation Algorithm</a:t>
          </a:r>
          <a:r>
            <a:rPr lang="zh-TW" sz="1400" dirty="0"/>
            <a:t> </a:t>
          </a:r>
          <a:r>
            <a:rPr lang="en-US" sz="1400" dirty="0"/>
            <a:t>(DGA)</a:t>
          </a:r>
        </a:p>
      </dgm:t>
    </dgm:pt>
    <dgm:pt modelId="{991569C6-044E-4385-96E2-4DE5BF890050}" type="parTrans" cxnId="{63A40A17-CAEC-4232-AFD6-35B30FBBF505}">
      <dgm:prSet/>
      <dgm:spPr/>
      <dgm:t>
        <a:bodyPr/>
        <a:lstStyle/>
        <a:p>
          <a:endParaRPr lang="en-US"/>
        </a:p>
      </dgm:t>
    </dgm:pt>
    <dgm:pt modelId="{BA9AFF9F-EE2A-4511-8EDE-C60BB168EAE6}" type="sibTrans" cxnId="{63A40A17-CAEC-4232-AFD6-35B30FBBF505}">
      <dgm:prSet/>
      <dgm:spPr/>
      <dgm:t>
        <a:bodyPr/>
        <a:lstStyle/>
        <a:p>
          <a:endParaRPr lang="en-US"/>
        </a:p>
      </dgm:t>
    </dgm:pt>
    <dgm:pt modelId="{BEDD3A8F-1E86-41F5-B311-9E39023ACA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TW" sz="1400" dirty="0"/>
            <a:t>破解 </a:t>
          </a:r>
          <a:r>
            <a:rPr lang="en-US" sz="1400" dirty="0"/>
            <a:t>CAPTCHA</a:t>
          </a:r>
        </a:p>
      </dgm:t>
    </dgm:pt>
    <dgm:pt modelId="{3AA9B2E4-FD41-4781-A7D1-53068943B826}" type="parTrans" cxnId="{2980BB89-A414-464D-A17D-336DEE9D3AE5}">
      <dgm:prSet/>
      <dgm:spPr/>
      <dgm:t>
        <a:bodyPr/>
        <a:lstStyle/>
        <a:p>
          <a:endParaRPr lang="en-US"/>
        </a:p>
      </dgm:t>
    </dgm:pt>
    <dgm:pt modelId="{A9421015-442C-4D64-8B05-CBD65F95E92E}" type="sibTrans" cxnId="{2980BB89-A414-464D-A17D-336DEE9D3AE5}">
      <dgm:prSet/>
      <dgm:spPr/>
      <dgm:t>
        <a:bodyPr/>
        <a:lstStyle/>
        <a:p>
          <a:endParaRPr lang="en-US"/>
        </a:p>
      </dgm:t>
    </dgm:pt>
    <dgm:pt modelId="{DCF22545-35B0-4E56-B357-CEBA7F6BC75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Security of AI  </a:t>
          </a:r>
        </a:p>
        <a:p>
          <a:pPr>
            <a:lnSpc>
              <a:spcPct val="100000"/>
            </a:lnSpc>
            <a:defRPr b="1"/>
          </a:pPr>
          <a:r>
            <a:rPr lang="zh-TW" dirty="0"/>
            <a:t>檢測人工智慧的安全問題</a:t>
          </a:r>
          <a:endParaRPr lang="en-US" dirty="0"/>
        </a:p>
      </dgm:t>
    </dgm:pt>
    <dgm:pt modelId="{66E03537-5AFB-4C6D-BBE4-397233BEC0A8}" type="parTrans" cxnId="{40A38C79-1012-4BD3-9217-8A5DEE19B9C0}">
      <dgm:prSet/>
      <dgm:spPr/>
      <dgm:t>
        <a:bodyPr/>
        <a:lstStyle/>
        <a:p>
          <a:endParaRPr lang="en-US"/>
        </a:p>
      </dgm:t>
    </dgm:pt>
    <dgm:pt modelId="{C38E6628-46F9-419A-A8F0-C9FEF2627851}" type="sibTrans" cxnId="{40A38C79-1012-4BD3-9217-8A5DEE19B9C0}">
      <dgm:prSet/>
      <dgm:spPr/>
      <dgm:t>
        <a:bodyPr/>
        <a:lstStyle/>
        <a:p>
          <a:endParaRPr lang="en-US"/>
        </a:p>
      </dgm:t>
    </dgm:pt>
    <dgm:pt modelId="{9F367929-EDB0-48DE-A8A4-0AC65B53B0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TW" sz="1600" dirty="0"/>
            <a:t>擾亂錯誤判別</a:t>
          </a:r>
          <a:endParaRPr lang="en-US" sz="1600" dirty="0"/>
        </a:p>
      </dgm:t>
    </dgm:pt>
    <dgm:pt modelId="{CB5385AF-0B33-44D0-BCB2-5FF81C66F25E}" type="parTrans" cxnId="{846D3340-2852-492C-A156-9B47EEA6F4C4}">
      <dgm:prSet/>
      <dgm:spPr/>
      <dgm:t>
        <a:bodyPr/>
        <a:lstStyle/>
        <a:p>
          <a:endParaRPr lang="en-US"/>
        </a:p>
      </dgm:t>
    </dgm:pt>
    <dgm:pt modelId="{8EC15A76-8D94-4D9C-A900-48EBA37B8C31}" type="sibTrans" cxnId="{846D3340-2852-492C-A156-9B47EEA6F4C4}">
      <dgm:prSet/>
      <dgm:spPr/>
      <dgm:t>
        <a:bodyPr/>
        <a:lstStyle/>
        <a:p>
          <a:endParaRPr lang="en-US"/>
        </a:p>
      </dgm:t>
    </dgm:pt>
    <dgm:pt modelId="{92D79DC7-1B13-4653-AD55-7F02736384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TW" sz="1600" dirty="0"/>
            <a:t>目標導向錯誤判別控制</a:t>
          </a:r>
          <a:endParaRPr lang="en-US" sz="1600" dirty="0"/>
        </a:p>
      </dgm:t>
    </dgm:pt>
    <dgm:pt modelId="{E91DA2A5-9898-4E67-87F5-3756995CF440}" type="parTrans" cxnId="{9C4D492C-97AA-46E8-809F-5B483A8202A5}">
      <dgm:prSet/>
      <dgm:spPr/>
      <dgm:t>
        <a:bodyPr/>
        <a:lstStyle/>
        <a:p>
          <a:endParaRPr lang="en-US"/>
        </a:p>
      </dgm:t>
    </dgm:pt>
    <dgm:pt modelId="{75755125-0BC4-47CC-A432-9F20DC972DE9}" type="sibTrans" cxnId="{9C4D492C-97AA-46E8-809F-5B483A8202A5}">
      <dgm:prSet/>
      <dgm:spPr/>
      <dgm:t>
        <a:bodyPr/>
        <a:lstStyle/>
        <a:p>
          <a:endParaRPr lang="en-US"/>
        </a:p>
      </dgm:t>
    </dgm:pt>
    <dgm:pt modelId="{2C1A5B32-EEF5-4499-BB2A-631D90BE1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TW" sz="1600" dirty="0"/>
            <a:t>強化所訓練模型</a:t>
          </a:r>
          <a:endParaRPr lang="en-US" sz="1600" dirty="0"/>
        </a:p>
      </dgm:t>
    </dgm:pt>
    <dgm:pt modelId="{84E5F1A5-D64F-4743-AFA0-C15A4E0E7849}" type="parTrans" cxnId="{4E07F6BD-85F4-4CE7-8224-E821FC28ADAE}">
      <dgm:prSet/>
      <dgm:spPr/>
      <dgm:t>
        <a:bodyPr/>
        <a:lstStyle/>
        <a:p>
          <a:endParaRPr lang="en-US"/>
        </a:p>
      </dgm:t>
    </dgm:pt>
    <dgm:pt modelId="{E0A7B88B-E7C3-49C1-9A86-01BA15973696}" type="sibTrans" cxnId="{4E07F6BD-85F4-4CE7-8224-E821FC28ADAE}">
      <dgm:prSet/>
      <dgm:spPr/>
      <dgm:t>
        <a:bodyPr/>
        <a:lstStyle/>
        <a:p>
          <a:endParaRPr lang="en-US"/>
        </a:p>
      </dgm:t>
    </dgm:pt>
    <dgm:pt modelId="{AAB22C7C-539D-4144-B636-39331241547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TW" sz="1600" dirty="0"/>
            <a:t>模型偷竊</a:t>
          </a:r>
          <a:endParaRPr lang="en-US" sz="1100" dirty="0"/>
        </a:p>
      </dgm:t>
    </dgm:pt>
    <dgm:pt modelId="{6A7ACB21-E537-494B-B49E-F164541426C6}" type="parTrans" cxnId="{618D8C3B-427E-410F-BFB9-F021F21BDEF0}">
      <dgm:prSet/>
      <dgm:spPr/>
      <dgm:t>
        <a:bodyPr/>
        <a:lstStyle/>
        <a:p>
          <a:endParaRPr lang="en-US"/>
        </a:p>
      </dgm:t>
    </dgm:pt>
    <dgm:pt modelId="{693985AE-EAC3-4A7B-A15B-C94226FE2A8B}" type="sibTrans" cxnId="{618D8C3B-427E-410F-BFB9-F021F21BDEF0}">
      <dgm:prSet/>
      <dgm:spPr/>
      <dgm:t>
        <a:bodyPr/>
        <a:lstStyle/>
        <a:p>
          <a:endParaRPr lang="en-US"/>
        </a:p>
      </dgm:t>
    </dgm:pt>
    <dgm:pt modelId="{390A41F2-86A3-475F-B594-30108DE2C559}" type="pres">
      <dgm:prSet presAssocID="{D9C03DFB-CC68-424B-8982-739BE91299EE}" presName="root" presStyleCnt="0">
        <dgm:presLayoutVars>
          <dgm:dir/>
          <dgm:resizeHandles val="exact"/>
        </dgm:presLayoutVars>
      </dgm:prSet>
      <dgm:spPr/>
    </dgm:pt>
    <dgm:pt modelId="{AC1E2FBB-3E10-4757-99CE-EDC205604AF6}" type="pres">
      <dgm:prSet presAssocID="{37EAD6D0-8228-49C8-BA08-AB1B63DA5F32}" presName="compNode" presStyleCnt="0"/>
      <dgm:spPr/>
    </dgm:pt>
    <dgm:pt modelId="{782A4BDC-9D43-47C6-A0A9-F1B831CD129B}" type="pres">
      <dgm:prSet presAssocID="{37EAD6D0-8228-49C8-BA08-AB1B63DA5F3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DDFD71B-98F5-4A5B-8525-B9E7CDF27CC2}" type="pres">
      <dgm:prSet presAssocID="{37EAD6D0-8228-49C8-BA08-AB1B63DA5F32}" presName="iconSpace" presStyleCnt="0"/>
      <dgm:spPr/>
    </dgm:pt>
    <dgm:pt modelId="{75DA45E8-57AD-4D63-8812-A62C750D9411}" type="pres">
      <dgm:prSet presAssocID="{37EAD6D0-8228-49C8-BA08-AB1B63DA5F32}" presName="parTx" presStyleLbl="revTx" presStyleIdx="0" presStyleCnt="4">
        <dgm:presLayoutVars>
          <dgm:chMax val="0"/>
          <dgm:chPref val="0"/>
        </dgm:presLayoutVars>
      </dgm:prSet>
      <dgm:spPr/>
    </dgm:pt>
    <dgm:pt modelId="{83D3B4F9-6C55-47B9-851E-8A9CF00CDD8D}" type="pres">
      <dgm:prSet presAssocID="{37EAD6D0-8228-49C8-BA08-AB1B63DA5F32}" presName="txSpace" presStyleCnt="0"/>
      <dgm:spPr/>
    </dgm:pt>
    <dgm:pt modelId="{992C21AF-3D1E-4092-9331-DA4AC28D1D75}" type="pres">
      <dgm:prSet presAssocID="{37EAD6D0-8228-49C8-BA08-AB1B63DA5F32}" presName="desTx" presStyleLbl="revTx" presStyleIdx="1" presStyleCnt="4">
        <dgm:presLayoutVars/>
      </dgm:prSet>
      <dgm:spPr/>
    </dgm:pt>
    <dgm:pt modelId="{A67797BE-8038-4548-AB1E-869598EF4F18}" type="pres">
      <dgm:prSet presAssocID="{3AAA0743-DFD6-441C-B72D-9A3B3F3ECCAB}" presName="sibTrans" presStyleCnt="0"/>
      <dgm:spPr/>
    </dgm:pt>
    <dgm:pt modelId="{B63AE532-60FD-44D8-8353-72487609D4C9}" type="pres">
      <dgm:prSet presAssocID="{DCF22545-35B0-4E56-B357-CEBA7F6BC75E}" presName="compNode" presStyleCnt="0"/>
      <dgm:spPr/>
    </dgm:pt>
    <dgm:pt modelId="{8C7266AD-DC8B-43CF-91C8-755C9B6740B4}" type="pres">
      <dgm:prSet presAssocID="{DCF22545-35B0-4E56-B357-CEBA7F6BC7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590AE9CB-E666-4439-A505-E36FBE7A56E9}" type="pres">
      <dgm:prSet presAssocID="{DCF22545-35B0-4E56-B357-CEBA7F6BC75E}" presName="iconSpace" presStyleCnt="0"/>
      <dgm:spPr/>
    </dgm:pt>
    <dgm:pt modelId="{3D539418-F323-4927-8660-2BB40AE38E57}" type="pres">
      <dgm:prSet presAssocID="{DCF22545-35B0-4E56-B357-CEBA7F6BC75E}" presName="parTx" presStyleLbl="revTx" presStyleIdx="2" presStyleCnt="4">
        <dgm:presLayoutVars>
          <dgm:chMax val="0"/>
          <dgm:chPref val="0"/>
        </dgm:presLayoutVars>
      </dgm:prSet>
      <dgm:spPr/>
    </dgm:pt>
    <dgm:pt modelId="{54B41389-104C-4577-A581-B4922248096A}" type="pres">
      <dgm:prSet presAssocID="{DCF22545-35B0-4E56-B357-CEBA7F6BC75E}" presName="txSpace" presStyleCnt="0"/>
      <dgm:spPr/>
    </dgm:pt>
    <dgm:pt modelId="{E61496AF-A141-4377-9544-73C9FC0D7D3E}" type="pres">
      <dgm:prSet presAssocID="{DCF22545-35B0-4E56-B357-CEBA7F6BC75E}" presName="desTx" presStyleLbl="revTx" presStyleIdx="3" presStyleCnt="4">
        <dgm:presLayoutVars/>
      </dgm:prSet>
      <dgm:spPr/>
    </dgm:pt>
  </dgm:ptLst>
  <dgm:cxnLst>
    <dgm:cxn modelId="{4A189606-C2CF-43FE-AEEF-26C9047063AA}" type="presOf" srcId="{37EAD6D0-8228-49C8-BA08-AB1B63DA5F32}" destId="{75DA45E8-57AD-4D63-8812-A62C750D9411}" srcOrd="0" destOrd="0" presId="urn:microsoft.com/office/officeart/2018/5/layout/CenteredIconLabelDescriptionList"/>
    <dgm:cxn modelId="{63A40A17-CAEC-4232-AFD6-35B30FBBF505}" srcId="{37EAD6D0-8228-49C8-BA08-AB1B63DA5F32}" destId="{F5FBC295-56D0-4F10-89D6-B3868044F114}" srcOrd="3" destOrd="0" parTransId="{991569C6-044E-4385-96E2-4DE5BF890050}" sibTransId="{BA9AFF9F-EE2A-4511-8EDE-C60BB168EAE6}"/>
    <dgm:cxn modelId="{0D97D022-C36A-4E9F-AA96-6440EFB930DA}" srcId="{37EAD6D0-8228-49C8-BA08-AB1B63DA5F32}" destId="{8899117A-E3E0-4C7F-8CA4-345DCB30B698}" srcOrd="2" destOrd="0" parTransId="{6C9E93EC-4188-481E-809F-F6A23B24D397}" sibTransId="{10DA4AD1-6F99-4877-B56D-F8D52EF3C203}"/>
    <dgm:cxn modelId="{9C4D492C-97AA-46E8-809F-5B483A8202A5}" srcId="{DCF22545-35B0-4E56-B357-CEBA7F6BC75E}" destId="{92D79DC7-1B13-4653-AD55-7F0273638460}" srcOrd="1" destOrd="0" parTransId="{E91DA2A5-9898-4E67-87F5-3756995CF440}" sibTransId="{75755125-0BC4-47CC-A432-9F20DC972DE9}"/>
    <dgm:cxn modelId="{618D8C3B-427E-410F-BFB9-F021F21BDEF0}" srcId="{DCF22545-35B0-4E56-B357-CEBA7F6BC75E}" destId="{AAB22C7C-539D-4144-B636-393312415472}" srcOrd="3" destOrd="0" parTransId="{6A7ACB21-E537-494B-B49E-F164541426C6}" sibTransId="{693985AE-EAC3-4A7B-A15B-C94226FE2A8B}"/>
    <dgm:cxn modelId="{846D3340-2852-492C-A156-9B47EEA6F4C4}" srcId="{DCF22545-35B0-4E56-B357-CEBA7F6BC75E}" destId="{9F367929-EDB0-48DE-A8A4-0AC65B53B087}" srcOrd="0" destOrd="0" parTransId="{CB5385AF-0B33-44D0-BCB2-5FF81C66F25E}" sibTransId="{8EC15A76-8D94-4D9C-A900-48EBA37B8C31}"/>
    <dgm:cxn modelId="{D64D6742-C90C-4914-8B26-8FC6DD0AD190}" type="presOf" srcId="{17D1B039-3211-4156-A4A1-F972C7911DF3}" destId="{992C21AF-3D1E-4092-9331-DA4AC28D1D75}" srcOrd="0" destOrd="1" presId="urn:microsoft.com/office/officeart/2018/5/layout/CenteredIconLabelDescriptionList"/>
    <dgm:cxn modelId="{20545E55-77CB-4A10-B7FF-2853CA7BD501}" srcId="{D9C03DFB-CC68-424B-8982-739BE91299EE}" destId="{37EAD6D0-8228-49C8-BA08-AB1B63DA5F32}" srcOrd="0" destOrd="0" parTransId="{0D6963A9-CB68-4B42-9EE2-B5AE5A265ED3}" sibTransId="{3AAA0743-DFD6-441C-B72D-9A3B3F3ECCAB}"/>
    <dgm:cxn modelId="{145FCD58-3DCB-4838-B9D4-20A307758085}" srcId="{37EAD6D0-8228-49C8-BA08-AB1B63DA5F32}" destId="{17D1B039-3211-4156-A4A1-F972C7911DF3}" srcOrd="1" destOrd="0" parTransId="{049719D6-CFC9-4C99-BF1B-1293FEEE14A9}" sibTransId="{7A5D2335-906E-4380-9925-1C2943F603F9}"/>
    <dgm:cxn modelId="{40A38C79-1012-4BD3-9217-8A5DEE19B9C0}" srcId="{D9C03DFB-CC68-424B-8982-739BE91299EE}" destId="{DCF22545-35B0-4E56-B357-CEBA7F6BC75E}" srcOrd="1" destOrd="0" parTransId="{66E03537-5AFB-4C6D-BBE4-397233BEC0A8}" sibTransId="{C38E6628-46F9-419A-A8F0-C9FEF2627851}"/>
    <dgm:cxn modelId="{A9DDBC7E-0F2A-4E31-B663-B1D983BE1D29}" type="presOf" srcId="{8899117A-E3E0-4C7F-8CA4-345DCB30B698}" destId="{992C21AF-3D1E-4092-9331-DA4AC28D1D75}" srcOrd="0" destOrd="2" presId="urn:microsoft.com/office/officeart/2018/5/layout/CenteredIconLabelDescriptionList"/>
    <dgm:cxn modelId="{07E2537F-E774-437E-B725-A59B948624FA}" type="presOf" srcId="{BEDD3A8F-1E86-41F5-B311-9E39023ACA64}" destId="{992C21AF-3D1E-4092-9331-DA4AC28D1D75}" srcOrd="0" destOrd="4" presId="urn:microsoft.com/office/officeart/2018/5/layout/CenteredIconLabelDescriptionList"/>
    <dgm:cxn modelId="{9FDB8982-BD0E-451E-92F2-88B1329574F4}" type="presOf" srcId="{D9C03DFB-CC68-424B-8982-739BE91299EE}" destId="{390A41F2-86A3-475F-B594-30108DE2C559}" srcOrd="0" destOrd="0" presId="urn:microsoft.com/office/officeart/2018/5/layout/CenteredIconLabelDescriptionList"/>
    <dgm:cxn modelId="{2980BB89-A414-464D-A17D-336DEE9D3AE5}" srcId="{37EAD6D0-8228-49C8-BA08-AB1B63DA5F32}" destId="{BEDD3A8F-1E86-41F5-B311-9E39023ACA64}" srcOrd="4" destOrd="0" parTransId="{3AA9B2E4-FD41-4781-A7D1-53068943B826}" sibTransId="{A9421015-442C-4D64-8B05-CBD65F95E92E}"/>
    <dgm:cxn modelId="{D18FAD9C-E989-46DD-B9D2-1C648DC832B7}" srcId="{37EAD6D0-8228-49C8-BA08-AB1B63DA5F32}" destId="{DED3BBB6-2880-4E1F-9843-C0A1F54A5C67}" srcOrd="0" destOrd="0" parTransId="{4EA4FDA4-9AB6-4EA7-BFF7-128F3CCC4372}" sibTransId="{D1FD0CFB-4A71-44B5-90A2-7CC2155DB6D9}"/>
    <dgm:cxn modelId="{785AF6B4-7AFD-4440-8A6D-19E47EF29067}" type="presOf" srcId="{F5FBC295-56D0-4F10-89D6-B3868044F114}" destId="{992C21AF-3D1E-4092-9331-DA4AC28D1D75}" srcOrd="0" destOrd="3" presId="urn:microsoft.com/office/officeart/2018/5/layout/CenteredIconLabelDescriptionList"/>
    <dgm:cxn modelId="{D0723FBB-C5D2-411E-9C25-AF4A27B20989}" type="presOf" srcId="{92D79DC7-1B13-4653-AD55-7F0273638460}" destId="{E61496AF-A141-4377-9544-73C9FC0D7D3E}" srcOrd="0" destOrd="1" presId="urn:microsoft.com/office/officeart/2018/5/layout/CenteredIconLabelDescriptionList"/>
    <dgm:cxn modelId="{4E07F6BD-85F4-4CE7-8224-E821FC28ADAE}" srcId="{DCF22545-35B0-4E56-B357-CEBA7F6BC75E}" destId="{2C1A5B32-EEF5-4499-BB2A-631D90BE1F5E}" srcOrd="2" destOrd="0" parTransId="{84E5F1A5-D64F-4743-AFA0-C15A4E0E7849}" sibTransId="{E0A7B88B-E7C3-49C1-9A86-01BA15973696}"/>
    <dgm:cxn modelId="{AEFBA0BF-487E-4033-9DA4-599618102AF8}" type="presOf" srcId="{DCF22545-35B0-4E56-B357-CEBA7F6BC75E}" destId="{3D539418-F323-4927-8660-2BB40AE38E57}" srcOrd="0" destOrd="0" presId="urn:microsoft.com/office/officeart/2018/5/layout/CenteredIconLabelDescriptionList"/>
    <dgm:cxn modelId="{A03B1CC3-3D4A-46CF-8FA9-DBB9028FE2B8}" type="presOf" srcId="{2C1A5B32-EEF5-4499-BB2A-631D90BE1F5E}" destId="{E61496AF-A141-4377-9544-73C9FC0D7D3E}" srcOrd="0" destOrd="2" presId="urn:microsoft.com/office/officeart/2018/5/layout/CenteredIconLabelDescriptionList"/>
    <dgm:cxn modelId="{56E81FC5-F804-4824-81D4-08F777A7D30C}" type="presOf" srcId="{AAB22C7C-539D-4144-B636-393312415472}" destId="{E61496AF-A141-4377-9544-73C9FC0D7D3E}" srcOrd="0" destOrd="3" presId="urn:microsoft.com/office/officeart/2018/5/layout/CenteredIconLabelDescriptionList"/>
    <dgm:cxn modelId="{68703FC9-BD9E-46C9-8062-D9206E898089}" type="presOf" srcId="{9F367929-EDB0-48DE-A8A4-0AC65B53B087}" destId="{E61496AF-A141-4377-9544-73C9FC0D7D3E}" srcOrd="0" destOrd="0" presId="urn:microsoft.com/office/officeart/2018/5/layout/CenteredIconLabelDescriptionList"/>
    <dgm:cxn modelId="{63F716E6-B183-49E9-B697-40D137CBC260}" type="presOf" srcId="{DED3BBB6-2880-4E1F-9843-C0A1F54A5C67}" destId="{992C21AF-3D1E-4092-9331-DA4AC28D1D75}" srcOrd="0" destOrd="0" presId="urn:microsoft.com/office/officeart/2018/5/layout/CenteredIconLabelDescriptionList"/>
    <dgm:cxn modelId="{9D50BB2F-93B4-48CE-B6F4-33FBD8FB9518}" type="presParOf" srcId="{390A41F2-86A3-475F-B594-30108DE2C559}" destId="{AC1E2FBB-3E10-4757-99CE-EDC205604AF6}" srcOrd="0" destOrd="0" presId="urn:microsoft.com/office/officeart/2018/5/layout/CenteredIconLabelDescriptionList"/>
    <dgm:cxn modelId="{FCD6B5B7-0788-4BC7-942F-700BF1FC231E}" type="presParOf" srcId="{AC1E2FBB-3E10-4757-99CE-EDC205604AF6}" destId="{782A4BDC-9D43-47C6-A0A9-F1B831CD129B}" srcOrd="0" destOrd="0" presId="urn:microsoft.com/office/officeart/2018/5/layout/CenteredIconLabelDescriptionList"/>
    <dgm:cxn modelId="{DC24035F-DF67-4248-BB42-A48E32AE24A9}" type="presParOf" srcId="{AC1E2FBB-3E10-4757-99CE-EDC205604AF6}" destId="{BDDFD71B-98F5-4A5B-8525-B9E7CDF27CC2}" srcOrd="1" destOrd="0" presId="urn:microsoft.com/office/officeart/2018/5/layout/CenteredIconLabelDescriptionList"/>
    <dgm:cxn modelId="{359D975D-BD49-4B9D-AD6A-922F898EE357}" type="presParOf" srcId="{AC1E2FBB-3E10-4757-99CE-EDC205604AF6}" destId="{75DA45E8-57AD-4D63-8812-A62C750D9411}" srcOrd="2" destOrd="0" presId="urn:microsoft.com/office/officeart/2018/5/layout/CenteredIconLabelDescriptionList"/>
    <dgm:cxn modelId="{DA9556A6-AEB3-4F18-9547-0DE8654C3972}" type="presParOf" srcId="{AC1E2FBB-3E10-4757-99CE-EDC205604AF6}" destId="{83D3B4F9-6C55-47B9-851E-8A9CF00CDD8D}" srcOrd="3" destOrd="0" presId="urn:microsoft.com/office/officeart/2018/5/layout/CenteredIconLabelDescriptionList"/>
    <dgm:cxn modelId="{EB57001A-EF98-4197-8F50-D85598FE8423}" type="presParOf" srcId="{AC1E2FBB-3E10-4757-99CE-EDC205604AF6}" destId="{992C21AF-3D1E-4092-9331-DA4AC28D1D75}" srcOrd="4" destOrd="0" presId="urn:microsoft.com/office/officeart/2018/5/layout/CenteredIconLabelDescriptionList"/>
    <dgm:cxn modelId="{F955DFC5-47D5-4558-851E-3334EE64F795}" type="presParOf" srcId="{390A41F2-86A3-475F-B594-30108DE2C559}" destId="{A67797BE-8038-4548-AB1E-869598EF4F18}" srcOrd="1" destOrd="0" presId="urn:microsoft.com/office/officeart/2018/5/layout/CenteredIconLabelDescriptionList"/>
    <dgm:cxn modelId="{34B8C3A6-CF95-491B-BBEA-4C0F20A2D209}" type="presParOf" srcId="{390A41F2-86A3-475F-B594-30108DE2C559}" destId="{B63AE532-60FD-44D8-8353-72487609D4C9}" srcOrd="2" destOrd="0" presId="urn:microsoft.com/office/officeart/2018/5/layout/CenteredIconLabelDescriptionList"/>
    <dgm:cxn modelId="{F48F8577-4BE1-4398-832D-5F00C28DF332}" type="presParOf" srcId="{B63AE532-60FD-44D8-8353-72487609D4C9}" destId="{8C7266AD-DC8B-43CF-91C8-755C9B6740B4}" srcOrd="0" destOrd="0" presId="urn:microsoft.com/office/officeart/2018/5/layout/CenteredIconLabelDescriptionList"/>
    <dgm:cxn modelId="{9A4D8018-649C-4535-960C-8410A1454452}" type="presParOf" srcId="{B63AE532-60FD-44D8-8353-72487609D4C9}" destId="{590AE9CB-E666-4439-A505-E36FBE7A56E9}" srcOrd="1" destOrd="0" presId="urn:microsoft.com/office/officeart/2018/5/layout/CenteredIconLabelDescriptionList"/>
    <dgm:cxn modelId="{59ADB72E-A04C-41CA-B33D-B47DD5D854B5}" type="presParOf" srcId="{B63AE532-60FD-44D8-8353-72487609D4C9}" destId="{3D539418-F323-4927-8660-2BB40AE38E57}" srcOrd="2" destOrd="0" presId="urn:microsoft.com/office/officeart/2018/5/layout/CenteredIconLabelDescriptionList"/>
    <dgm:cxn modelId="{0E002C03-28C1-42B2-AFFE-82EC45F92288}" type="presParOf" srcId="{B63AE532-60FD-44D8-8353-72487609D4C9}" destId="{54B41389-104C-4577-A581-B4922248096A}" srcOrd="3" destOrd="0" presId="urn:microsoft.com/office/officeart/2018/5/layout/CenteredIconLabelDescriptionList"/>
    <dgm:cxn modelId="{E30CBC6A-3DE3-47F5-A9C5-B2A64A57317C}" type="presParOf" srcId="{B63AE532-60FD-44D8-8353-72487609D4C9}" destId="{E61496AF-A141-4377-9544-73C9FC0D7D3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447048-9382-4947-980C-6663300B1AF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2C04C0A-850E-4D22-A2CD-92928EBF9DD3}">
      <dgm:prSet/>
      <dgm:spPr/>
      <dgm:t>
        <a:bodyPr/>
        <a:lstStyle/>
        <a:p>
          <a:r>
            <a:rPr lang="en-US"/>
            <a:t>Identify</a:t>
          </a:r>
        </a:p>
      </dgm:t>
    </dgm:pt>
    <dgm:pt modelId="{0323EEE3-6499-45AF-9684-50682A1128F6}" type="parTrans" cxnId="{B97BD542-2EB3-4EF1-B380-7EA67F7AD293}">
      <dgm:prSet/>
      <dgm:spPr/>
      <dgm:t>
        <a:bodyPr/>
        <a:lstStyle/>
        <a:p>
          <a:endParaRPr lang="en-US"/>
        </a:p>
      </dgm:t>
    </dgm:pt>
    <dgm:pt modelId="{D9828DD5-0EF3-4948-89F1-35003578E65B}" type="sibTrans" cxnId="{B97BD542-2EB3-4EF1-B380-7EA67F7AD293}">
      <dgm:prSet/>
      <dgm:spPr/>
      <dgm:t>
        <a:bodyPr/>
        <a:lstStyle/>
        <a:p>
          <a:endParaRPr lang="en-US"/>
        </a:p>
      </dgm:t>
    </dgm:pt>
    <dgm:pt modelId="{9BFACAEF-9CAB-408F-91C0-F98276466051}">
      <dgm:prSet/>
      <dgm:spPr/>
      <dgm:t>
        <a:bodyPr/>
        <a:lstStyle/>
        <a:p>
          <a:r>
            <a:rPr lang="en-US"/>
            <a:t>Identify 識別</a:t>
          </a:r>
        </a:p>
      </dgm:t>
    </dgm:pt>
    <dgm:pt modelId="{A661DD09-6F57-4942-A778-2C989DE3FBC7}" type="parTrans" cxnId="{6836AE66-4719-471C-BC50-57169198F004}">
      <dgm:prSet/>
      <dgm:spPr/>
      <dgm:t>
        <a:bodyPr/>
        <a:lstStyle/>
        <a:p>
          <a:endParaRPr lang="en-US"/>
        </a:p>
      </dgm:t>
    </dgm:pt>
    <dgm:pt modelId="{0F6EAD2F-A83C-4242-950F-E98646D0A394}" type="sibTrans" cxnId="{6836AE66-4719-471C-BC50-57169198F004}">
      <dgm:prSet/>
      <dgm:spPr/>
      <dgm:t>
        <a:bodyPr/>
        <a:lstStyle/>
        <a:p>
          <a:endParaRPr lang="en-US"/>
        </a:p>
      </dgm:t>
    </dgm:pt>
    <dgm:pt modelId="{F3CB31E1-E94F-42F2-BDB6-1D01B13EA17C}">
      <dgm:prSet/>
      <dgm:spPr/>
      <dgm:t>
        <a:bodyPr/>
        <a:lstStyle/>
        <a:p>
          <a:r>
            <a:rPr lang="en-US"/>
            <a:t>準備</a:t>
          </a:r>
        </a:p>
      </dgm:t>
    </dgm:pt>
    <dgm:pt modelId="{4443ADDA-EAB7-4ABD-A23D-59612792BC89}" type="parTrans" cxnId="{6E080A8C-6CE1-44CA-832F-528264DB6B3D}">
      <dgm:prSet/>
      <dgm:spPr/>
      <dgm:t>
        <a:bodyPr/>
        <a:lstStyle/>
        <a:p>
          <a:endParaRPr lang="en-US"/>
        </a:p>
      </dgm:t>
    </dgm:pt>
    <dgm:pt modelId="{A41AB369-784C-4686-A2B1-7DAF181F5B0F}" type="sibTrans" cxnId="{6E080A8C-6CE1-44CA-832F-528264DB6B3D}">
      <dgm:prSet/>
      <dgm:spPr/>
      <dgm:t>
        <a:bodyPr/>
        <a:lstStyle/>
        <a:p>
          <a:endParaRPr lang="en-US"/>
        </a:p>
      </dgm:t>
    </dgm:pt>
    <dgm:pt modelId="{F009EC8F-9168-478A-B484-524B7EE412A3}">
      <dgm:prSet/>
      <dgm:spPr/>
      <dgm:t>
        <a:bodyPr/>
        <a:lstStyle/>
        <a:p>
          <a:r>
            <a:rPr lang="en-US"/>
            <a:t>Protect</a:t>
          </a:r>
        </a:p>
      </dgm:t>
    </dgm:pt>
    <dgm:pt modelId="{8A6A7745-3625-4320-97F9-7489EBF5231F}" type="parTrans" cxnId="{747E6241-5CC6-43B2-8E5C-CAF4E81270FC}">
      <dgm:prSet/>
      <dgm:spPr/>
      <dgm:t>
        <a:bodyPr/>
        <a:lstStyle/>
        <a:p>
          <a:endParaRPr lang="en-US"/>
        </a:p>
      </dgm:t>
    </dgm:pt>
    <dgm:pt modelId="{64BD8113-91A2-477A-A388-1E7DE3EC68C6}" type="sibTrans" cxnId="{747E6241-5CC6-43B2-8E5C-CAF4E81270FC}">
      <dgm:prSet/>
      <dgm:spPr/>
      <dgm:t>
        <a:bodyPr/>
        <a:lstStyle/>
        <a:p>
          <a:endParaRPr lang="en-US"/>
        </a:p>
      </dgm:t>
    </dgm:pt>
    <dgm:pt modelId="{46857700-C01D-4F13-B791-F8DC2D6D5B40}">
      <dgm:prSet/>
      <dgm:spPr/>
      <dgm:t>
        <a:bodyPr/>
        <a:lstStyle/>
        <a:p>
          <a:r>
            <a:rPr lang="en-US"/>
            <a:t>Protect  保護</a:t>
          </a:r>
        </a:p>
      </dgm:t>
    </dgm:pt>
    <dgm:pt modelId="{69BA508B-7098-4451-AC33-09FA29873E00}" type="parTrans" cxnId="{E4CD5712-9B0A-4F0F-9337-C89DC4B04DA1}">
      <dgm:prSet/>
      <dgm:spPr/>
      <dgm:t>
        <a:bodyPr/>
        <a:lstStyle/>
        <a:p>
          <a:endParaRPr lang="en-US"/>
        </a:p>
      </dgm:t>
    </dgm:pt>
    <dgm:pt modelId="{3113D4DA-3E52-4A96-8F41-7D72A258CC11}" type="sibTrans" cxnId="{E4CD5712-9B0A-4F0F-9337-C89DC4B04DA1}">
      <dgm:prSet/>
      <dgm:spPr/>
      <dgm:t>
        <a:bodyPr/>
        <a:lstStyle/>
        <a:p>
          <a:endParaRPr lang="en-US"/>
        </a:p>
      </dgm:t>
    </dgm:pt>
    <dgm:pt modelId="{1FAB1835-56AB-4935-8C6E-360C5D40EAB8}">
      <dgm:prSet/>
      <dgm:spPr/>
      <dgm:t>
        <a:bodyPr/>
        <a:lstStyle/>
        <a:p>
          <a:r>
            <a:rPr lang="en-US"/>
            <a:t>事前</a:t>
          </a:r>
        </a:p>
      </dgm:t>
    </dgm:pt>
    <dgm:pt modelId="{A196B5F1-6766-4123-A62D-734FB7D9EA4E}" type="parTrans" cxnId="{22831FB7-4F6C-4E6A-BD81-90B6BB8D95EA}">
      <dgm:prSet/>
      <dgm:spPr/>
      <dgm:t>
        <a:bodyPr/>
        <a:lstStyle/>
        <a:p>
          <a:endParaRPr lang="en-US"/>
        </a:p>
      </dgm:t>
    </dgm:pt>
    <dgm:pt modelId="{050AE69B-032B-4596-8916-5569AF9AAD49}" type="sibTrans" cxnId="{22831FB7-4F6C-4E6A-BD81-90B6BB8D95EA}">
      <dgm:prSet/>
      <dgm:spPr/>
      <dgm:t>
        <a:bodyPr/>
        <a:lstStyle/>
        <a:p>
          <a:endParaRPr lang="en-US"/>
        </a:p>
      </dgm:t>
    </dgm:pt>
    <dgm:pt modelId="{F75F1698-43C9-44B4-9E02-BE933181DBB7}">
      <dgm:prSet/>
      <dgm:spPr/>
      <dgm:t>
        <a:bodyPr/>
        <a:lstStyle/>
        <a:p>
          <a:r>
            <a:rPr lang="en-US"/>
            <a:t>Detect</a:t>
          </a:r>
        </a:p>
      </dgm:t>
    </dgm:pt>
    <dgm:pt modelId="{0CC3DFA9-754E-428A-BE80-BAEA8F311724}" type="parTrans" cxnId="{B1845D61-051D-455D-940D-9CDEC58EB9EA}">
      <dgm:prSet/>
      <dgm:spPr/>
      <dgm:t>
        <a:bodyPr/>
        <a:lstStyle/>
        <a:p>
          <a:endParaRPr lang="en-US"/>
        </a:p>
      </dgm:t>
    </dgm:pt>
    <dgm:pt modelId="{D490F001-E4ED-43B2-BB74-162EA88DDFB6}" type="sibTrans" cxnId="{B1845D61-051D-455D-940D-9CDEC58EB9EA}">
      <dgm:prSet/>
      <dgm:spPr/>
      <dgm:t>
        <a:bodyPr/>
        <a:lstStyle/>
        <a:p>
          <a:endParaRPr lang="en-US"/>
        </a:p>
      </dgm:t>
    </dgm:pt>
    <dgm:pt modelId="{84CFC053-B5FB-43D4-941A-29FBF1E71815}">
      <dgm:prSet/>
      <dgm:spPr/>
      <dgm:t>
        <a:bodyPr/>
        <a:lstStyle/>
        <a:p>
          <a:r>
            <a:rPr lang="en-US"/>
            <a:t>Detect   偵測</a:t>
          </a:r>
        </a:p>
      </dgm:t>
    </dgm:pt>
    <dgm:pt modelId="{D2932717-6E94-4786-861F-760A552E7678}" type="parTrans" cxnId="{DB158E62-6C3D-4935-916D-78B750E7C593}">
      <dgm:prSet/>
      <dgm:spPr/>
      <dgm:t>
        <a:bodyPr/>
        <a:lstStyle/>
        <a:p>
          <a:endParaRPr lang="en-US"/>
        </a:p>
      </dgm:t>
    </dgm:pt>
    <dgm:pt modelId="{26E4B671-CD76-4A32-BF6C-5A5885850EDC}" type="sibTrans" cxnId="{DB158E62-6C3D-4935-916D-78B750E7C593}">
      <dgm:prSet/>
      <dgm:spPr/>
      <dgm:t>
        <a:bodyPr/>
        <a:lstStyle/>
        <a:p>
          <a:endParaRPr lang="en-US"/>
        </a:p>
      </dgm:t>
    </dgm:pt>
    <dgm:pt modelId="{BABFBA01-0718-4B3B-A958-6613DD358F8A}">
      <dgm:prSet/>
      <dgm:spPr/>
      <dgm:t>
        <a:bodyPr/>
        <a:lstStyle/>
        <a:p>
          <a:r>
            <a:rPr lang="en-US"/>
            <a:t>事發</a:t>
          </a:r>
        </a:p>
      </dgm:t>
    </dgm:pt>
    <dgm:pt modelId="{E5BFEFB0-6980-4FE5-AB87-ED405FAE1C30}" type="parTrans" cxnId="{46AFE316-D77A-4167-B4A6-8C8511C45A4F}">
      <dgm:prSet/>
      <dgm:spPr/>
      <dgm:t>
        <a:bodyPr/>
        <a:lstStyle/>
        <a:p>
          <a:endParaRPr lang="en-US"/>
        </a:p>
      </dgm:t>
    </dgm:pt>
    <dgm:pt modelId="{EC5775A4-31BF-40EB-8759-FFA5F1AECDBE}" type="sibTrans" cxnId="{46AFE316-D77A-4167-B4A6-8C8511C45A4F}">
      <dgm:prSet/>
      <dgm:spPr/>
      <dgm:t>
        <a:bodyPr/>
        <a:lstStyle/>
        <a:p>
          <a:endParaRPr lang="en-US"/>
        </a:p>
      </dgm:t>
    </dgm:pt>
    <dgm:pt modelId="{1D879301-3032-4924-9D23-26F08716B20D}">
      <dgm:prSet/>
      <dgm:spPr/>
      <dgm:t>
        <a:bodyPr/>
        <a:lstStyle/>
        <a:p>
          <a:r>
            <a:rPr lang="en-US"/>
            <a:t>Respond</a:t>
          </a:r>
        </a:p>
      </dgm:t>
    </dgm:pt>
    <dgm:pt modelId="{D6A4FF56-F673-4477-94DF-2D481DF506EA}" type="parTrans" cxnId="{8AB7DE24-25DD-4D40-B58B-F65FEABCEFB5}">
      <dgm:prSet/>
      <dgm:spPr/>
      <dgm:t>
        <a:bodyPr/>
        <a:lstStyle/>
        <a:p>
          <a:endParaRPr lang="en-US"/>
        </a:p>
      </dgm:t>
    </dgm:pt>
    <dgm:pt modelId="{B6A63EB9-62DE-4D6E-84C6-08C69C612900}" type="sibTrans" cxnId="{8AB7DE24-25DD-4D40-B58B-F65FEABCEFB5}">
      <dgm:prSet/>
      <dgm:spPr/>
      <dgm:t>
        <a:bodyPr/>
        <a:lstStyle/>
        <a:p>
          <a:endParaRPr lang="en-US"/>
        </a:p>
      </dgm:t>
    </dgm:pt>
    <dgm:pt modelId="{BB09C9A7-9D00-4B17-9D41-2384F9AD2FA4}">
      <dgm:prSet/>
      <dgm:spPr/>
      <dgm:t>
        <a:bodyPr/>
        <a:lstStyle/>
        <a:p>
          <a:r>
            <a:rPr lang="en-US"/>
            <a:t>Respond回應</a:t>
          </a:r>
        </a:p>
      </dgm:t>
    </dgm:pt>
    <dgm:pt modelId="{01B8D1BF-166A-4BB5-81BB-6FDA088C2DA4}" type="parTrans" cxnId="{AAA40F62-60E8-4DF2-AD84-6AAE45E12DB8}">
      <dgm:prSet/>
      <dgm:spPr/>
      <dgm:t>
        <a:bodyPr/>
        <a:lstStyle/>
        <a:p>
          <a:endParaRPr lang="en-US"/>
        </a:p>
      </dgm:t>
    </dgm:pt>
    <dgm:pt modelId="{456B44DA-9232-450B-9502-AD25D8F1F4A8}" type="sibTrans" cxnId="{AAA40F62-60E8-4DF2-AD84-6AAE45E12DB8}">
      <dgm:prSet/>
      <dgm:spPr/>
      <dgm:t>
        <a:bodyPr/>
        <a:lstStyle/>
        <a:p>
          <a:endParaRPr lang="en-US"/>
        </a:p>
      </dgm:t>
    </dgm:pt>
    <dgm:pt modelId="{11962D9C-430C-483C-8A2D-D6CC66FE64E0}">
      <dgm:prSet/>
      <dgm:spPr/>
      <dgm:t>
        <a:bodyPr/>
        <a:lstStyle/>
        <a:p>
          <a:r>
            <a:rPr lang="en-US"/>
            <a:t>事後</a:t>
          </a:r>
        </a:p>
      </dgm:t>
    </dgm:pt>
    <dgm:pt modelId="{97F8FA1D-CF17-4FB3-8ACA-C3EA4C6D7305}" type="parTrans" cxnId="{C2D51B3B-8664-46E4-8502-35482568AA96}">
      <dgm:prSet/>
      <dgm:spPr/>
      <dgm:t>
        <a:bodyPr/>
        <a:lstStyle/>
        <a:p>
          <a:endParaRPr lang="en-US"/>
        </a:p>
      </dgm:t>
    </dgm:pt>
    <dgm:pt modelId="{663C57D7-F84E-4A3F-8555-26361AAEB426}" type="sibTrans" cxnId="{C2D51B3B-8664-46E4-8502-35482568AA96}">
      <dgm:prSet/>
      <dgm:spPr/>
      <dgm:t>
        <a:bodyPr/>
        <a:lstStyle/>
        <a:p>
          <a:endParaRPr lang="en-US"/>
        </a:p>
      </dgm:t>
    </dgm:pt>
    <dgm:pt modelId="{6A515C61-994E-4D71-B3A1-2665C9149050}">
      <dgm:prSet/>
      <dgm:spPr/>
      <dgm:t>
        <a:bodyPr/>
        <a:lstStyle/>
        <a:p>
          <a:r>
            <a:rPr lang="en-US"/>
            <a:t>Recover</a:t>
          </a:r>
        </a:p>
      </dgm:t>
    </dgm:pt>
    <dgm:pt modelId="{3C33D720-7C57-4205-B847-2EFB1A68F48B}" type="parTrans" cxnId="{A766870D-4436-4AD0-AE85-56DEB6B9A851}">
      <dgm:prSet/>
      <dgm:spPr/>
      <dgm:t>
        <a:bodyPr/>
        <a:lstStyle/>
        <a:p>
          <a:endParaRPr lang="en-US"/>
        </a:p>
      </dgm:t>
    </dgm:pt>
    <dgm:pt modelId="{5960291D-49A8-4644-B6CB-B3BFFFF7CCDD}" type="sibTrans" cxnId="{A766870D-4436-4AD0-AE85-56DEB6B9A851}">
      <dgm:prSet/>
      <dgm:spPr/>
      <dgm:t>
        <a:bodyPr/>
        <a:lstStyle/>
        <a:p>
          <a:endParaRPr lang="en-US"/>
        </a:p>
      </dgm:t>
    </dgm:pt>
    <dgm:pt modelId="{9311814A-CC1C-4B2E-964C-C0F7DE13325F}">
      <dgm:prSet/>
      <dgm:spPr/>
      <dgm:t>
        <a:bodyPr/>
        <a:lstStyle/>
        <a:p>
          <a:r>
            <a:rPr lang="en-US"/>
            <a:t>Recover 復原</a:t>
          </a:r>
        </a:p>
      </dgm:t>
    </dgm:pt>
    <dgm:pt modelId="{E56E3119-141E-43E7-9041-1A2675C75AA1}" type="parTrans" cxnId="{417F3F2B-5E4F-419C-AB1E-57446719A440}">
      <dgm:prSet/>
      <dgm:spPr/>
      <dgm:t>
        <a:bodyPr/>
        <a:lstStyle/>
        <a:p>
          <a:endParaRPr lang="en-US"/>
        </a:p>
      </dgm:t>
    </dgm:pt>
    <dgm:pt modelId="{ADE58FE1-35EB-4249-88AD-8DA4295A4C9E}" type="sibTrans" cxnId="{417F3F2B-5E4F-419C-AB1E-57446719A440}">
      <dgm:prSet/>
      <dgm:spPr/>
      <dgm:t>
        <a:bodyPr/>
        <a:lstStyle/>
        <a:p>
          <a:endParaRPr lang="en-US"/>
        </a:p>
      </dgm:t>
    </dgm:pt>
    <dgm:pt modelId="{BFDDE2CC-B19A-45F2-85F5-0056D5D29655}">
      <dgm:prSet/>
      <dgm:spPr/>
      <dgm:t>
        <a:bodyPr/>
        <a:lstStyle/>
        <a:p>
          <a:r>
            <a:rPr lang="en-US"/>
            <a:t>事終</a:t>
          </a:r>
        </a:p>
      </dgm:t>
    </dgm:pt>
    <dgm:pt modelId="{395996B0-DD4A-4135-8DA7-11F947175DB0}" type="parTrans" cxnId="{46C3CBCB-4DCD-4DDA-87CB-BFEEA49E0B3C}">
      <dgm:prSet/>
      <dgm:spPr/>
      <dgm:t>
        <a:bodyPr/>
        <a:lstStyle/>
        <a:p>
          <a:endParaRPr lang="en-US"/>
        </a:p>
      </dgm:t>
    </dgm:pt>
    <dgm:pt modelId="{4FFF559A-F7A2-4362-B514-AB302F0B20E2}" type="sibTrans" cxnId="{46C3CBCB-4DCD-4DDA-87CB-BFEEA49E0B3C}">
      <dgm:prSet/>
      <dgm:spPr/>
      <dgm:t>
        <a:bodyPr/>
        <a:lstStyle/>
        <a:p>
          <a:endParaRPr lang="en-US"/>
        </a:p>
      </dgm:t>
    </dgm:pt>
    <dgm:pt modelId="{804F08C0-29D8-4693-9000-9A5F1CD8EC2B}" type="pres">
      <dgm:prSet presAssocID="{D6447048-9382-4947-980C-6663300B1AF8}" presName="Name0" presStyleCnt="0">
        <dgm:presLayoutVars>
          <dgm:dir/>
          <dgm:animLvl val="lvl"/>
          <dgm:resizeHandles val="exact"/>
        </dgm:presLayoutVars>
      </dgm:prSet>
      <dgm:spPr/>
    </dgm:pt>
    <dgm:pt modelId="{A6C849F8-EFDE-4DB1-BA61-24B4679B531A}" type="pres">
      <dgm:prSet presAssocID="{02C04C0A-850E-4D22-A2CD-92928EBF9DD3}" presName="linNode" presStyleCnt="0"/>
      <dgm:spPr/>
    </dgm:pt>
    <dgm:pt modelId="{B62D39B4-AD16-4189-B1DE-CDDEBA56EF4D}" type="pres">
      <dgm:prSet presAssocID="{02C04C0A-850E-4D22-A2CD-92928EBF9DD3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CA2B1014-556D-4968-9C3F-1399EF20E13D}" type="pres">
      <dgm:prSet presAssocID="{02C04C0A-850E-4D22-A2CD-92928EBF9DD3}" presName="descendantText" presStyleLbl="alignAccFollowNode1" presStyleIdx="0" presStyleCnt="5">
        <dgm:presLayoutVars>
          <dgm:bulletEnabled/>
        </dgm:presLayoutVars>
      </dgm:prSet>
      <dgm:spPr/>
    </dgm:pt>
    <dgm:pt modelId="{AA5F30F7-AD75-4048-9FD4-B7524A3400A2}" type="pres">
      <dgm:prSet presAssocID="{D9828DD5-0EF3-4948-89F1-35003578E65B}" presName="sp" presStyleCnt="0"/>
      <dgm:spPr/>
    </dgm:pt>
    <dgm:pt modelId="{46D303B9-3E17-4F99-A202-F6B4930174FB}" type="pres">
      <dgm:prSet presAssocID="{F009EC8F-9168-478A-B484-524B7EE412A3}" presName="linNode" presStyleCnt="0"/>
      <dgm:spPr/>
    </dgm:pt>
    <dgm:pt modelId="{61E60286-A1E7-4BCD-B5AD-EB31A0EB19F3}" type="pres">
      <dgm:prSet presAssocID="{F009EC8F-9168-478A-B484-524B7EE412A3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ED527901-82F9-426F-B2BB-7A6FBB31CAA8}" type="pres">
      <dgm:prSet presAssocID="{F009EC8F-9168-478A-B484-524B7EE412A3}" presName="descendantText" presStyleLbl="alignAccFollowNode1" presStyleIdx="1" presStyleCnt="5">
        <dgm:presLayoutVars>
          <dgm:bulletEnabled/>
        </dgm:presLayoutVars>
      </dgm:prSet>
      <dgm:spPr/>
    </dgm:pt>
    <dgm:pt modelId="{4127D7BD-3E29-4B16-AE09-B7A28B513B53}" type="pres">
      <dgm:prSet presAssocID="{64BD8113-91A2-477A-A388-1E7DE3EC68C6}" presName="sp" presStyleCnt="0"/>
      <dgm:spPr/>
    </dgm:pt>
    <dgm:pt modelId="{B06FBBFB-1753-4F6E-A447-827589EBE2CE}" type="pres">
      <dgm:prSet presAssocID="{F75F1698-43C9-44B4-9E02-BE933181DBB7}" presName="linNode" presStyleCnt="0"/>
      <dgm:spPr/>
    </dgm:pt>
    <dgm:pt modelId="{2C1077CF-4A38-45F3-A53A-01BA7E6F4880}" type="pres">
      <dgm:prSet presAssocID="{F75F1698-43C9-44B4-9E02-BE933181DBB7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6AA5985C-748C-4AA1-A3FE-5C9D065521E1}" type="pres">
      <dgm:prSet presAssocID="{F75F1698-43C9-44B4-9E02-BE933181DBB7}" presName="descendantText" presStyleLbl="alignAccFollowNode1" presStyleIdx="2" presStyleCnt="5">
        <dgm:presLayoutVars>
          <dgm:bulletEnabled/>
        </dgm:presLayoutVars>
      </dgm:prSet>
      <dgm:spPr/>
    </dgm:pt>
    <dgm:pt modelId="{96349E39-867D-4D4D-99B3-DA5F5BA3700C}" type="pres">
      <dgm:prSet presAssocID="{D490F001-E4ED-43B2-BB74-162EA88DDFB6}" presName="sp" presStyleCnt="0"/>
      <dgm:spPr/>
    </dgm:pt>
    <dgm:pt modelId="{845099A8-497B-4230-A281-EEA9E5CF2269}" type="pres">
      <dgm:prSet presAssocID="{1D879301-3032-4924-9D23-26F08716B20D}" presName="linNode" presStyleCnt="0"/>
      <dgm:spPr/>
    </dgm:pt>
    <dgm:pt modelId="{835EF53E-EA53-4182-9E45-8A1F912BEF0F}" type="pres">
      <dgm:prSet presAssocID="{1D879301-3032-4924-9D23-26F08716B20D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49506C1F-0199-4BDC-A284-37D022CA04B9}" type="pres">
      <dgm:prSet presAssocID="{1D879301-3032-4924-9D23-26F08716B20D}" presName="descendantText" presStyleLbl="alignAccFollowNode1" presStyleIdx="3" presStyleCnt="5">
        <dgm:presLayoutVars>
          <dgm:bulletEnabled/>
        </dgm:presLayoutVars>
      </dgm:prSet>
      <dgm:spPr/>
    </dgm:pt>
    <dgm:pt modelId="{8C0D1BD9-327E-45B1-A206-22765AD62171}" type="pres">
      <dgm:prSet presAssocID="{B6A63EB9-62DE-4D6E-84C6-08C69C612900}" presName="sp" presStyleCnt="0"/>
      <dgm:spPr/>
    </dgm:pt>
    <dgm:pt modelId="{90B1D903-96C6-4DF7-ADA8-F4E9E7D19C77}" type="pres">
      <dgm:prSet presAssocID="{6A515C61-994E-4D71-B3A1-2665C9149050}" presName="linNode" presStyleCnt="0"/>
      <dgm:spPr/>
    </dgm:pt>
    <dgm:pt modelId="{C3011799-AE5A-4F64-98E0-1194896BCF30}" type="pres">
      <dgm:prSet presAssocID="{6A515C61-994E-4D71-B3A1-2665C9149050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79624136-D5BD-4FBD-B640-BA0DD032475E}" type="pres">
      <dgm:prSet presAssocID="{6A515C61-994E-4D71-B3A1-2665C9149050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DB543B0B-AED8-4B06-89F1-A94245E468E1}" type="presOf" srcId="{D6447048-9382-4947-980C-6663300B1AF8}" destId="{804F08C0-29D8-4693-9000-9A5F1CD8EC2B}" srcOrd="0" destOrd="0" presId="urn:microsoft.com/office/officeart/2016/7/layout/VerticalSolidActionList"/>
    <dgm:cxn modelId="{A766870D-4436-4AD0-AE85-56DEB6B9A851}" srcId="{D6447048-9382-4947-980C-6663300B1AF8}" destId="{6A515C61-994E-4D71-B3A1-2665C9149050}" srcOrd="4" destOrd="0" parTransId="{3C33D720-7C57-4205-B847-2EFB1A68F48B}" sibTransId="{5960291D-49A8-4644-B6CB-B3BFFFF7CCDD}"/>
    <dgm:cxn modelId="{E4CD5712-9B0A-4F0F-9337-C89DC4B04DA1}" srcId="{F009EC8F-9168-478A-B484-524B7EE412A3}" destId="{46857700-C01D-4F13-B791-F8DC2D6D5B40}" srcOrd="0" destOrd="0" parTransId="{69BA508B-7098-4451-AC33-09FA29873E00}" sibTransId="{3113D4DA-3E52-4A96-8F41-7D72A258CC11}"/>
    <dgm:cxn modelId="{77A00813-AACE-4541-984D-0DDDC4ABF26B}" type="presOf" srcId="{1D879301-3032-4924-9D23-26F08716B20D}" destId="{835EF53E-EA53-4182-9E45-8A1F912BEF0F}" srcOrd="0" destOrd="0" presId="urn:microsoft.com/office/officeart/2016/7/layout/VerticalSolidActionList"/>
    <dgm:cxn modelId="{46AFE316-D77A-4167-B4A6-8C8511C45A4F}" srcId="{84CFC053-B5FB-43D4-941A-29FBF1E71815}" destId="{BABFBA01-0718-4B3B-A958-6613DD358F8A}" srcOrd="0" destOrd="0" parTransId="{E5BFEFB0-6980-4FE5-AB87-ED405FAE1C30}" sibTransId="{EC5775A4-31BF-40EB-8759-FFA5F1AECDBE}"/>
    <dgm:cxn modelId="{8AB7DE24-25DD-4D40-B58B-F65FEABCEFB5}" srcId="{D6447048-9382-4947-980C-6663300B1AF8}" destId="{1D879301-3032-4924-9D23-26F08716B20D}" srcOrd="3" destOrd="0" parTransId="{D6A4FF56-F673-4477-94DF-2D481DF506EA}" sibTransId="{B6A63EB9-62DE-4D6E-84C6-08C69C612900}"/>
    <dgm:cxn modelId="{417F3F2B-5E4F-419C-AB1E-57446719A440}" srcId="{6A515C61-994E-4D71-B3A1-2665C9149050}" destId="{9311814A-CC1C-4B2E-964C-C0F7DE13325F}" srcOrd="0" destOrd="0" parTransId="{E56E3119-141E-43E7-9041-1A2675C75AA1}" sibTransId="{ADE58FE1-35EB-4249-88AD-8DA4295A4C9E}"/>
    <dgm:cxn modelId="{80CE4332-DA08-4F2C-A1BE-D5332406AB55}" type="presOf" srcId="{02C04C0A-850E-4D22-A2CD-92928EBF9DD3}" destId="{B62D39B4-AD16-4189-B1DE-CDDEBA56EF4D}" srcOrd="0" destOrd="0" presId="urn:microsoft.com/office/officeart/2016/7/layout/VerticalSolidActionList"/>
    <dgm:cxn modelId="{C2D51B3B-8664-46E4-8502-35482568AA96}" srcId="{BB09C9A7-9D00-4B17-9D41-2384F9AD2FA4}" destId="{11962D9C-430C-483C-8A2D-D6CC66FE64E0}" srcOrd="0" destOrd="0" parTransId="{97F8FA1D-CF17-4FB3-8ACA-C3EA4C6D7305}" sibTransId="{663C57D7-F84E-4A3F-8555-26361AAEB426}"/>
    <dgm:cxn modelId="{B92EDF5B-207F-4D6D-809C-6BBB89AAEE96}" type="presOf" srcId="{F009EC8F-9168-478A-B484-524B7EE412A3}" destId="{61E60286-A1E7-4BCD-B5AD-EB31A0EB19F3}" srcOrd="0" destOrd="0" presId="urn:microsoft.com/office/officeart/2016/7/layout/VerticalSolidActionList"/>
    <dgm:cxn modelId="{B1845D61-051D-455D-940D-9CDEC58EB9EA}" srcId="{D6447048-9382-4947-980C-6663300B1AF8}" destId="{F75F1698-43C9-44B4-9E02-BE933181DBB7}" srcOrd="2" destOrd="0" parTransId="{0CC3DFA9-754E-428A-BE80-BAEA8F311724}" sibTransId="{D490F001-E4ED-43B2-BB74-162EA88DDFB6}"/>
    <dgm:cxn modelId="{747E6241-5CC6-43B2-8E5C-CAF4E81270FC}" srcId="{D6447048-9382-4947-980C-6663300B1AF8}" destId="{F009EC8F-9168-478A-B484-524B7EE412A3}" srcOrd="1" destOrd="0" parTransId="{8A6A7745-3625-4320-97F9-7489EBF5231F}" sibTransId="{64BD8113-91A2-477A-A388-1E7DE3EC68C6}"/>
    <dgm:cxn modelId="{AAA40F62-60E8-4DF2-AD84-6AAE45E12DB8}" srcId="{1D879301-3032-4924-9D23-26F08716B20D}" destId="{BB09C9A7-9D00-4B17-9D41-2384F9AD2FA4}" srcOrd="0" destOrd="0" parTransId="{01B8D1BF-166A-4BB5-81BB-6FDA088C2DA4}" sibTransId="{456B44DA-9232-450B-9502-AD25D8F1F4A8}"/>
    <dgm:cxn modelId="{DB158E62-6C3D-4935-916D-78B750E7C593}" srcId="{F75F1698-43C9-44B4-9E02-BE933181DBB7}" destId="{84CFC053-B5FB-43D4-941A-29FBF1E71815}" srcOrd="0" destOrd="0" parTransId="{D2932717-6E94-4786-861F-760A552E7678}" sibTransId="{26E4B671-CD76-4A32-BF6C-5A5885850EDC}"/>
    <dgm:cxn modelId="{B97BD542-2EB3-4EF1-B380-7EA67F7AD293}" srcId="{D6447048-9382-4947-980C-6663300B1AF8}" destId="{02C04C0A-850E-4D22-A2CD-92928EBF9DD3}" srcOrd="0" destOrd="0" parTransId="{0323EEE3-6499-45AF-9684-50682A1128F6}" sibTransId="{D9828DD5-0EF3-4948-89F1-35003578E65B}"/>
    <dgm:cxn modelId="{6836AE66-4719-471C-BC50-57169198F004}" srcId="{02C04C0A-850E-4D22-A2CD-92928EBF9DD3}" destId="{9BFACAEF-9CAB-408F-91C0-F98276466051}" srcOrd="0" destOrd="0" parTransId="{A661DD09-6F57-4942-A778-2C989DE3FBC7}" sibTransId="{0F6EAD2F-A83C-4242-950F-E98646D0A394}"/>
    <dgm:cxn modelId="{0A26B647-777F-435E-A5BF-0F9818DD86F8}" type="presOf" srcId="{F3CB31E1-E94F-42F2-BDB6-1D01B13EA17C}" destId="{CA2B1014-556D-4968-9C3F-1399EF20E13D}" srcOrd="0" destOrd="1" presId="urn:microsoft.com/office/officeart/2016/7/layout/VerticalSolidActionList"/>
    <dgm:cxn modelId="{3790AF6B-F104-4E4D-8539-0FEEFFDA5C64}" type="presOf" srcId="{BABFBA01-0718-4B3B-A958-6613DD358F8A}" destId="{6AA5985C-748C-4AA1-A3FE-5C9D065521E1}" srcOrd="0" destOrd="1" presId="urn:microsoft.com/office/officeart/2016/7/layout/VerticalSolidActionList"/>
    <dgm:cxn modelId="{D38FC271-B3A0-41B4-A859-357BB36F56FC}" type="presOf" srcId="{F75F1698-43C9-44B4-9E02-BE933181DBB7}" destId="{2C1077CF-4A38-45F3-A53A-01BA7E6F4880}" srcOrd="0" destOrd="0" presId="urn:microsoft.com/office/officeart/2016/7/layout/VerticalSolidActionList"/>
    <dgm:cxn modelId="{F3C74F74-6D41-4EED-B57A-59DABC457950}" type="presOf" srcId="{6A515C61-994E-4D71-B3A1-2665C9149050}" destId="{C3011799-AE5A-4F64-98E0-1194896BCF30}" srcOrd="0" destOrd="0" presId="urn:microsoft.com/office/officeart/2016/7/layout/VerticalSolidActionList"/>
    <dgm:cxn modelId="{261E1C55-DD56-4FE5-929C-066C2D33193A}" type="presOf" srcId="{11962D9C-430C-483C-8A2D-D6CC66FE64E0}" destId="{49506C1F-0199-4BDC-A284-37D022CA04B9}" srcOrd="0" destOrd="1" presId="urn:microsoft.com/office/officeart/2016/7/layout/VerticalSolidActionList"/>
    <dgm:cxn modelId="{477B7B82-B439-469D-A2A1-5E4560C3134E}" type="presOf" srcId="{9BFACAEF-9CAB-408F-91C0-F98276466051}" destId="{CA2B1014-556D-4968-9C3F-1399EF20E13D}" srcOrd="0" destOrd="0" presId="urn:microsoft.com/office/officeart/2016/7/layout/VerticalSolidActionList"/>
    <dgm:cxn modelId="{5CD12888-A1C3-4674-B758-5AF5B17E1110}" type="presOf" srcId="{BB09C9A7-9D00-4B17-9D41-2384F9AD2FA4}" destId="{49506C1F-0199-4BDC-A284-37D022CA04B9}" srcOrd="0" destOrd="0" presId="urn:microsoft.com/office/officeart/2016/7/layout/VerticalSolidActionList"/>
    <dgm:cxn modelId="{6E080A8C-6CE1-44CA-832F-528264DB6B3D}" srcId="{9BFACAEF-9CAB-408F-91C0-F98276466051}" destId="{F3CB31E1-E94F-42F2-BDB6-1D01B13EA17C}" srcOrd="0" destOrd="0" parTransId="{4443ADDA-EAB7-4ABD-A23D-59612792BC89}" sibTransId="{A41AB369-784C-4686-A2B1-7DAF181F5B0F}"/>
    <dgm:cxn modelId="{22831FB7-4F6C-4E6A-BD81-90B6BB8D95EA}" srcId="{46857700-C01D-4F13-B791-F8DC2D6D5B40}" destId="{1FAB1835-56AB-4935-8C6E-360C5D40EAB8}" srcOrd="0" destOrd="0" parTransId="{A196B5F1-6766-4123-A62D-734FB7D9EA4E}" sibTransId="{050AE69B-032B-4596-8916-5569AF9AAD49}"/>
    <dgm:cxn modelId="{BABFF9BB-BCC1-4CE5-8809-56F6BD5BD3A0}" type="presOf" srcId="{84CFC053-B5FB-43D4-941A-29FBF1E71815}" destId="{6AA5985C-748C-4AA1-A3FE-5C9D065521E1}" srcOrd="0" destOrd="0" presId="urn:microsoft.com/office/officeart/2016/7/layout/VerticalSolidActionList"/>
    <dgm:cxn modelId="{46C3CBCB-4DCD-4DDA-87CB-BFEEA49E0B3C}" srcId="{9311814A-CC1C-4B2E-964C-C0F7DE13325F}" destId="{BFDDE2CC-B19A-45F2-85F5-0056D5D29655}" srcOrd="0" destOrd="0" parTransId="{395996B0-DD4A-4135-8DA7-11F947175DB0}" sibTransId="{4FFF559A-F7A2-4362-B514-AB302F0B20E2}"/>
    <dgm:cxn modelId="{01B984CC-BF0E-4BA9-A698-2885C6A94259}" type="presOf" srcId="{BFDDE2CC-B19A-45F2-85F5-0056D5D29655}" destId="{79624136-D5BD-4FBD-B640-BA0DD032475E}" srcOrd="0" destOrd="1" presId="urn:microsoft.com/office/officeart/2016/7/layout/VerticalSolidActionList"/>
    <dgm:cxn modelId="{CFA4F4D6-0756-45AE-A413-5D80D9CFAA90}" type="presOf" srcId="{1FAB1835-56AB-4935-8C6E-360C5D40EAB8}" destId="{ED527901-82F9-426F-B2BB-7A6FBB31CAA8}" srcOrd="0" destOrd="1" presId="urn:microsoft.com/office/officeart/2016/7/layout/VerticalSolidActionList"/>
    <dgm:cxn modelId="{B96713E2-597B-4046-8AA9-977B72DB09C5}" type="presOf" srcId="{9311814A-CC1C-4B2E-964C-C0F7DE13325F}" destId="{79624136-D5BD-4FBD-B640-BA0DD032475E}" srcOrd="0" destOrd="0" presId="urn:microsoft.com/office/officeart/2016/7/layout/VerticalSolidActionList"/>
    <dgm:cxn modelId="{F44A5BEC-5F3B-42AF-95D5-4353D3554508}" type="presOf" srcId="{46857700-C01D-4F13-B791-F8DC2D6D5B40}" destId="{ED527901-82F9-426F-B2BB-7A6FBB31CAA8}" srcOrd="0" destOrd="0" presId="urn:microsoft.com/office/officeart/2016/7/layout/VerticalSolidActionList"/>
    <dgm:cxn modelId="{8D3218F4-FC54-481D-8366-0FFD65492A03}" type="presParOf" srcId="{804F08C0-29D8-4693-9000-9A5F1CD8EC2B}" destId="{A6C849F8-EFDE-4DB1-BA61-24B4679B531A}" srcOrd="0" destOrd="0" presId="urn:microsoft.com/office/officeart/2016/7/layout/VerticalSolidActionList"/>
    <dgm:cxn modelId="{8B237FF6-B506-49EA-BF7C-1DC18ED47363}" type="presParOf" srcId="{A6C849F8-EFDE-4DB1-BA61-24B4679B531A}" destId="{B62D39B4-AD16-4189-B1DE-CDDEBA56EF4D}" srcOrd="0" destOrd="0" presId="urn:microsoft.com/office/officeart/2016/7/layout/VerticalSolidActionList"/>
    <dgm:cxn modelId="{A4424749-81FD-4007-B03E-87326ABAFE60}" type="presParOf" srcId="{A6C849F8-EFDE-4DB1-BA61-24B4679B531A}" destId="{CA2B1014-556D-4968-9C3F-1399EF20E13D}" srcOrd="1" destOrd="0" presId="urn:microsoft.com/office/officeart/2016/7/layout/VerticalSolidActionList"/>
    <dgm:cxn modelId="{FE12DA8D-89F7-4094-AAD2-72788C286A1B}" type="presParOf" srcId="{804F08C0-29D8-4693-9000-9A5F1CD8EC2B}" destId="{AA5F30F7-AD75-4048-9FD4-B7524A3400A2}" srcOrd="1" destOrd="0" presId="urn:microsoft.com/office/officeart/2016/7/layout/VerticalSolidActionList"/>
    <dgm:cxn modelId="{28870B96-6FDF-4D03-BA52-355B8F735B01}" type="presParOf" srcId="{804F08C0-29D8-4693-9000-9A5F1CD8EC2B}" destId="{46D303B9-3E17-4F99-A202-F6B4930174FB}" srcOrd="2" destOrd="0" presId="urn:microsoft.com/office/officeart/2016/7/layout/VerticalSolidActionList"/>
    <dgm:cxn modelId="{7E87BFD4-B8A8-49B2-ACD4-A1F43E27260E}" type="presParOf" srcId="{46D303B9-3E17-4F99-A202-F6B4930174FB}" destId="{61E60286-A1E7-4BCD-B5AD-EB31A0EB19F3}" srcOrd="0" destOrd="0" presId="urn:microsoft.com/office/officeart/2016/7/layout/VerticalSolidActionList"/>
    <dgm:cxn modelId="{A7572F14-1481-4DC9-A4CF-C3F9AFB9564D}" type="presParOf" srcId="{46D303B9-3E17-4F99-A202-F6B4930174FB}" destId="{ED527901-82F9-426F-B2BB-7A6FBB31CAA8}" srcOrd="1" destOrd="0" presId="urn:microsoft.com/office/officeart/2016/7/layout/VerticalSolidActionList"/>
    <dgm:cxn modelId="{8F56F5A2-6903-4AD9-82B0-3EBA3ECE12E5}" type="presParOf" srcId="{804F08C0-29D8-4693-9000-9A5F1CD8EC2B}" destId="{4127D7BD-3E29-4B16-AE09-B7A28B513B53}" srcOrd="3" destOrd="0" presId="urn:microsoft.com/office/officeart/2016/7/layout/VerticalSolidActionList"/>
    <dgm:cxn modelId="{473D9E4F-2EEE-4337-950C-033706065D3F}" type="presParOf" srcId="{804F08C0-29D8-4693-9000-9A5F1CD8EC2B}" destId="{B06FBBFB-1753-4F6E-A447-827589EBE2CE}" srcOrd="4" destOrd="0" presId="urn:microsoft.com/office/officeart/2016/7/layout/VerticalSolidActionList"/>
    <dgm:cxn modelId="{BFF176BB-D057-4786-AD69-571616E24CC1}" type="presParOf" srcId="{B06FBBFB-1753-4F6E-A447-827589EBE2CE}" destId="{2C1077CF-4A38-45F3-A53A-01BA7E6F4880}" srcOrd="0" destOrd="0" presId="urn:microsoft.com/office/officeart/2016/7/layout/VerticalSolidActionList"/>
    <dgm:cxn modelId="{082EE682-A819-4232-B101-19C013F2F40A}" type="presParOf" srcId="{B06FBBFB-1753-4F6E-A447-827589EBE2CE}" destId="{6AA5985C-748C-4AA1-A3FE-5C9D065521E1}" srcOrd="1" destOrd="0" presId="urn:microsoft.com/office/officeart/2016/7/layout/VerticalSolidActionList"/>
    <dgm:cxn modelId="{4768625E-EA5C-42C1-934D-51B0E72E0D08}" type="presParOf" srcId="{804F08C0-29D8-4693-9000-9A5F1CD8EC2B}" destId="{96349E39-867D-4D4D-99B3-DA5F5BA3700C}" srcOrd="5" destOrd="0" presId="urn:microsoft.com/office/officeart/2016/7/layout/VerticalSolidActionList"/>
    <dgm:cxn modelId="{3F5AE803-69B5-414E-8588-34197D9FBC8B}" type="presParOf" srcId="{804F08C0-29D8-4693-9000-9A5F1CD8EC2B}" destId="{845099A8-497B-4230-A281-EEA9E5CF2269}" srcOrd="6" destOrd="0" presId="urn:microsoft.com/office/officeart/2016/7/layout/VerticalSolidActionList"/>
    <dgm:cxn modelId="{6CB7296A-B1A0-4C35-A240-219EF0013920}" type="presParOf" srcId="{845099A8-497B-4230-A281-EEA9E5CF2269}" destId="{835EF53E-EA53-4182-9E45-8A1F912BEF0F}" srcOrd="0" destOrd="0" presId="urn:microsoft.com/office/officeart/2016/7/layout/VerticalSolidActionList"/>
    <dgm:cxn modelId="{66366409-C5A4-4ED7-935E-FD36824870CB}" type="presParOf" srcId="{845099A8-497B-4230-A281-EEA9E5CF2269}" destId="{49506C1F-0199-4BDC-A284-37D022CA04B9}" srcOrd="1" destOrd="0" presId="urn:microsoft.com/office/officeart/2016/7/layout/VerticalSolidActionList"/>
    <dgm:cxn modelId="{DECCBCF9-9399-4604-8A8D-65ED6CF20B0D}" type="presParOf" srcId="{804F08C0-29D8-4693-9000-9A5F1CD8EC2B}" destId="{8C0D1BD9-327E-45B1-A206-22765AD62171}" srcOrd="7" destOrd="0" presId="urn:microsoft.com/office/officeart/2016/7/layout/VerticalSolidActionList"/>
    <dgm:cxn modelId="{D3DE2A30-9CFC-4ABF-B4ED-0D7BD2AE4AFD}" type="presParOf" srcId="{804F08C0-29D8-4693-9000-9A5F1CD8EC2B}" destId="{90B1D903-96C6-4DF7-ADA8-F4E9E7D19C77}" srcOrd="8" destOrd="0" presId="urn:microsoft.com/office/officeart/2016/7/layout/VerticalSolidActionList"/>
    <dgm:cxn modelId="{A5BC102F-D9CB-4048-9AE0-070964D24593}" type="presParOf" srcId="{90B1D903-96C6-4DF7-ADA8-F4E9E7D19C77}" destId="{C3011799-AE5A-4F64-98E0-1194896BCF30}" srcOrd="0" destOrd="0" presId="urn:microsoft.com/office/officeart/2016/7/layout/VerticalSolidActionList"/>
    <dgm:cxn modelId="{15A22DB6-A920-45FE-B1B5-B589E38A92FB}" type="presParOf" srcId="{90B1D903-96C6-4DF7-ADA8-F4E9E7D19C77}" destId="{79624136-D5BD-4FBD-B640-BA0DD032475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4AEB92-54DF-436A-ADB7-D3B034F9B52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0DD6D2-17D9-4C19-98C4-4F728D32CC10}">
      <dgm:prSet/>
      <dgm:spPr/>
      <dgm:t>
        <a:bodyPr/>
        <a:lstStyle/>
        <a:p>
          <a:r>
            <a:rPr lang="zh-TW"/>
            <a:t>對應 </a:t>
          </a:r>
          <a:r>
            <a:rPr lang="en-US"/>
            <a:t>(Map)</a:t>
          </a:r>
        </a:p>
      </dgm:t>
    </dgm:pt>
    <dgm:pt modelId="{2DD00D02-DDE6-4264-B933-727D9FF937C5}" type="parTrans" cxnId="{4D8887DA-9434-4A2C-93E4-B2E74D714241}">
      <dgm:prSet/>
      <dgm:spPr/>
      <dgm:t>
        <a:bodyPr/>
        <a:lstStyle/>
        <a:p>
          <a:endParaRPr lang="en-US"/>
        </a:p>
      </dgm:t>
    </dgm:pt>
    <dgm:pt modelId="{8AC7B5DA-077E-48CB-89A4-9C4A56F342CD}" type="sibTrans" cxnId="{4D8887DA-9434-4A2C-93E4-B2E74D714241}">
      <dgm:prSet/>
      <dgm:spPr/>
      <dgm:t>
        <a:bodyPr/>
        <a:lstStyle/>
        <a:p>
          <a:endParaRPr lang="en-US"/>
        </a:p>
      </dgm:t>
    </dgm:pt>
    <dgm:pt modelId="{1E3A0EC5-BE68-4464-A77B-6413091CEB8A}">
      <dgm:prSet/>
      <dgm:spPr/>
      <dgm:t>
        <a:bodyPr/>
        <a:lstStyle/>
        <a:p>
          <a:r>
            <a:rPr lang="zh-TW"/>
            <a:t>測試 </a:t>
          </a:r>
          <a:r>
            <a:rPr lang="en-US"/>
            <a:t>(Test)</a:t>
          </a:r>
        </a:p>
      </dgm:t>
    </dgm:pt>
    <dgm:pt modelId="{44ADD7ED-AC3B-4387-ACBB-E64456C68469}" type="parTrans" cxnId="{27E34E08-E32D-4603-8C63-F84A1CA66431}">
      <dgm:prSet/>
      <dgm:spPr/>
      <dgm:t>
        <a:bodyPr/>
        <a:lstStyle/>
        <a:p>
          <a:endParaRPr lang="en-US"/>
        </a:p>
      </dgm:t>
    </dgm:pt>
    <dgm:pt modelId="{067FB2F9-C9A0-4180-B026-6CB40079F96B}" type="sibTrans" cxnId="{27E34E08-E32D-4603-8C63-F84A1CA66431}">
      <dgm:prSet/>
      <dgm:spPr/>
      <dgm:t>
        <a:bodyPr/>
        <a:lstStyle/>
        <a:p>
          <a:endParaRPr lang="en-US"/>
        </a:p>
      </dgm:t>
    </dgm:pt>
    <dgm:pt modelId="{BA08155A-C4F0-4A50-8E84-DF88CF4F1128}">
      <dgm:prSet/>
      <dgm:spPr/>
      <dgm:t>
        <a:bodyPr/>
        <a:lstStyle/>
        <a:p>
          <a:r>
            <a:rPr lang="zh-TW"/>
            <a:t>利用 </a:t>
          </a:r>
          <a:r>
            <a:rPr lang="en-US"/>
            <a:t>(Exploit)</a:t>
          </a:r>
        </a:p>
      </dgm:t>
    </dgm:pt>
    <dgm:pt modelId="{AD05C4A4-3CFE-4D15-8FF1-814614A2E22D}" type="parTrans" cxnId="{935EBF2B-3F2C-4F5B-AF35-24DD0EA22BC6}">
      <dgm:prSet/>
      <dgm:spPr/>
      <dgm:t>
        <a:bodyPr/>
        <a:lstStyle/>
        <a:p>
          <a:endParaRPr lang="en-US"/>
        </a:p>
      </dgm:t>
    </dgm:pt>
    <dgm:pt modelId="{D2DBC9CC-17AA-4D27-95AA-C3C85747F8C3}" type="sibTrans" cxnId="{935EBF2B-3F2C-4F5B-AF35-24DD0EA22BC6}">
      <dgm:prSet/>
      <dgm:spPr/>
      <dgm:t>
        <a:bodyPr/>
        <a:lstStyle/>
        <a:p>
          <a:endParaRPr lang="en-US"/>
        </a:p>
      </dgm:t>
    </dgm:pt>
    <dgm:pt modelId="{F169658B-253B-4425-9963-1A484D511D54}">
      <dgm:prSet/>
      <dgm:spPr/>
      <dgm:t>
        <a:bodyPr/>
        <a:lstStyle/>
        <a:p>
          <a:r>
            <a:rPr lang="zh-TW"/>
            <a:t>隱藏 </a:t>
          </a:r>
          <a:r>
            <a:rPr lang="en-US"/>
            <a:t>(Mitigation)</a:t>
          </a:r>
        </a:p>
      </dgm:t>
    </dgm:pt>
    <dgm:pt modelId="{6B484337-3D72-4710-8A01-D39B8369A74E}" type="parTrans" cxnId="{902D4A02-F4DC-47BE-9544-428DD51E1C25}">
      <dgm:prSet/>
      <dgm:spPr/>
      <dgm:t>
        <a:bodyPr/>
        <a:lstStyle/>
        <a:p>
          <a:endParaRPr lang="en-US"/>
        </a:p>
      </dgm:t>
    </dgm:pt>
    <dgm:pt modelId="{DE4C85BA-6059-413B-B435-EC8C56496D82}" type="sibTrans" cxnId="{902D4A02-F4DC-47BE-9544-428DD51E1C25}">
      <dgm:prSet/>
      <dgm:spPr/>
      <dgm:t>
        <a:bodyPr/>
        <a:lstStyle/>
        <a:p>
          <a:endParaRPr lang="en-US"/>
        </a:p>
      </dgm:t>
    </dgm:pt>
    <dgm:pt modelId="{7052C0A0-FB51-41BB-8598-10785D6DECC0}">
      <dgm:prSet/>
      <dgm:spPr/>
      <dgm:t>
        <a:bodyPr/>
        <a:lstStyle/>
        <a:p>
          <a:r>
            <a:rPr lang="en-US"/>
            <a:t>Post-Exploitation</a:t>
          </a:r>
        </a:p>
      </dgm:t>
    </dgm:pt>
    <dgm:pt modelId="{0CCC1CB0-3132-4A49-BB2D-9E038FAEB5E9}" type="parTrans" cxnId="{00A28C0E-B4C0-4A9B-B38A-ED845CE070ED}">
      <dgm:prSet/>
      <dgm:spPr/>
      <dgm:t>
        <a:bodyPr/>
        <a:lstStyle/>
        <a:p>
          <a:endParaRPr lang="en-US"/>
        </a:p>
      </dgm:t>
    </dgm:pt>
    <dgm:pt modelId="{46BBBBDF-3404-43E8-887D-EC79FA3842FE}" type="sibTrans" cxnId="{00A28C0E-B4C0-4A9B-B38A-ED845CE070ED}">
      <dgm:prSet/>
      <dgm:spPr/>
      <dgm:t>
        <a:bodyPr/>
        <a:lstStyle/>
        <a:p>
          <a:endParaRPr lang="en-US"/>
        </a:p>
      </dgm:t>
    </dgm:pt>
    <dgm:pt modelId="{E2ED3871-CF3A-425B-A528-F912D4CA11BB}">
      <dgm:prSet/>
      <dgm:spPr/>
      <dgm:t>
        <a:bodyPr/>
        <a:lstStyle/>
        <a:p>
          <a:r>
            <a:rPr lang="zh-TW"/>
            <a:t>控制 </a:t>
          </a:r>
          <a:r>
            <a:rPr lang="en-US"/>
            <a:t>(C&amp;C)</a:t>
          </a:r>
        </a:p>
      </dgm:t>
    </dgm:pt>
    <dgm:pt modelId="{25BCEE16-1857-4E44-BE2E-E1D849479BFA}" type="parTrans" cxnId="{CB85793A-AACA-4DBE-8629-C0B669B34DD1}">
      <dgm:prSet/>
      <dgm:spPr/>
      <dgm:t>
        <a:bodyPr/>
        <a:lstStyle/>
        <a:p>
          <a:endParaRPr lang="en-US"/>
        </a:p>
      </dgm:t>
    </dgm:pt>
    <dgm:pt modelId="{6CDD3E7D-23D1-4533-BB2B-4FAE8EE6DF7B}" type="sibTrans" cxnId="{CB85793A-AACA-4DBE-8629-C0B669B34DD1}">
      <dgm:prSet/>
      <dgm:spPr/>
      <dgm:t>
        <a:bodyPr/>
        <a:lstStyle/>
        <a:p>
          <a:endParaRPr lang="en-US"/>
        </a:p>
      </dgm:t>
    </dgm:pt>
    <dgm:pt modelId="{8394DD68-DF88-4B88-BA66-4CEEB65B143A}" type="pres">
      <dgm:prSet presAssocID="{574AEB92-54DF-436A-ADB7-D3B034F9B525}" presName="linear" presStyleCnt="0">
        <dgm:presLayoutVars>
          <dgm:animLvl val="lvl"/>
          <dgm:resizeHandles val="exact"/>
        </dgm:presLayoutVars>
      </dgm:prSet>
      <dgm:spPr/>
    </dgm:pt>
    <dgm:pt modelId="{E36622F6-4628-406D-B159-802E6A3475E2}" type="pres">
      <dgm:prSet presAssocID="{540DD6D2-17D9-4C19-98C4-4F728D32CC1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6F0CB0A-3E3F-4B5B-91B9-6178B550F4B3}" type="pres">
      <dgm:prSet presAssocID="{8AC7B5DA-077E-48CB-89A4-9C4A56F342CD}" presName="spacer" presStyleCnt="0"/>
      <dgm:spPr/>
    </dgm:pt>
    <dgm:pt modelId="{06361A69-AB49-4A6F-BF72-B5FBC5B0C478}" type="pres">
      <dgm:prSet presAssocID="{1E3A0EC5-BE68-4464-A77B-6413091CEB8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ECBA96-1B43-4435-B8B7-852C6A4A37E6}" type="pres">
      <dgm:prSet presAssocID="{067FB2F9-C9A0-4180-B026-6CB40079F96B}" presName="spacer" presStyleCnt="0"/>
      <dgm:spPr/>
    </dgm:pt>
    <dgm:pt modelId="{F38C931A-80D3-4533-B911-566C66FA6A5C}" type="pres">
      <dgm:prSet presAssocID="{BA08155A-C4F0-4A50-8E84-DF88CF4F112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A962D3-1448-4052-B3C1-81123465EA50}" type="pres">
      <dgm:prSet presAssocID="{D2DBC9CC-17AA-4D27-95AA-C3C85747F8C3}" presName="spacer" presStyleCnt="0"/>
      <dgm:spPr/>
    </dgm:pt>
    <dgm:pt modelId="{2579A606-D03A-4543-AB26-D92D632AB063}" type="pres">
      <dgm:prSet presAssocID="{F169658B-253B-4425-9963-1A484D511D5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5E30017-6066-43A1-B0DF-E37B3E5E00C3}" type="pres">
      <dgm:prSet presAssocID="{F169658B-253B-4425-9963-1A484D511D54}" presName="childText" presStyleLbl="revTx" presStyleIdx="0" presStyleCnt="1">
        <dgm:presLayoutVars>
          <dgm:bulletEnabled val="1"/>
        </dgm:presLayoutVars>
      </dgm:prSet>
      <dgm:spPr/>
    </dgm:pt>
    <dgm:pt modelId="{902EA2C2-9533-4259-BF7D-02BAD068E9DE}" type="pres">
      <dgm:prSet presAssocID="{E2ED3871-CF3A-425B-A528-F912D4CA11B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02D4A02-F4DC-47BE-9544-428DD51E1C25}" srcId="{574AEB92-54DF-436A-ADB7-D3B034F9B525}" destId="{F169658B-253B-4425-9963-1A484D511D54}" srcOrd="3" destOrd="0" parTransId="{6B484337-3D72-4710-8A01-D39B8369A74E}" sibTransId="{DE4C85BA-6059-413B-B435-EC8C56496D82}"/>
    <dgm:cxn modelId="{27E34E08-E32D-4603-8C63-F84A1CA66431}" srcId="{574AEB92-54DF-436A-ADB7-D3B034F9B525}" destId="{1E3A0EC5-BE68-4464-A77B-6413091CEB8A}" srcOrd="1" destOrd="0" parTransId="{44ADD7ED-AC3B-4387-ACBB-E64456C68469}" sibTransId="{067FB2F9-C9A0-4180-B026-6CB40079F96B}"/>
    <dgm:cxn modelId="{00A28C0E-B4C0-4A9B-B38A-ED845CE070ED}" srcId="{F169658B-253B-4425-9963-1A484D511D54}" destId="{7052C0A0-FB51-41BB-8598-10785D6DECC0}" srcOrd="0" destOrd="0" parTransId="{0CCC1CB0-3132-4A49-BB2D-9E038FAEB5E9}" sibTransId="{46BBBBDF-3404-43E8-887D-EC79FA3842FE}"/>
    <dgm:cxn modelId="{DD763B1D-B695-4FAA-BC58-F3291C8D48B3}" type="presOf" srcId="{BA08155A-C4F0-4A50-8E84-DF88CF4F1128}" destId="{F38C931A-80D3-4533-B911-566C66FA6A5C}" srcOrd="0" destOrd="0" presId="urn:microsoft.com/office/officeart/2005/8/layout/vList2"/>
    <dgm:cxn modelId="{13DF3E2A-A88C-43CE-B98B-0CFEC992052D}" type="presOf" srcId="{E2ED3871-CF3A-425B-A528-F912D4CA11BB}" destId="{902EA2C2-9533-4259-BF7D-02BAD068E9DE}" srcOrd="0" destOrd="0" presId="urn:microsoft.com/office/officeart/2005/8/layout/vList2"/>
    <dgm:cxn modelId="{935EBF2B-3F2C-4F5B-AF35-24DD0EA22BC6}" srcId="{574AEB92-54DF-436A-ADB7-D3B034F9B525}" destId="{BA08155A-C4F0-4A50-8E84-DF88CF4F1128}" srcOrd="2" destOrd="0" parTransId="{AD05C4A4-3CFE-4D15-8FF1-814614A2E22D}" sibTransId="{D2DBC9CC-17AA-4D27-95AA-C3C85747F8C3}"/>
    <dgm:cxn modelId="{CB85793A-AACA-4DBE-8629-C0B669B34DD1}" srcId="{574AEB92-54DF-436A-ADB7-D3B034F9B525}" destId="{E2ED3871-CF3A-425B-A528-F912D4CA11BB}" srcOrd="4" destOrd="0" parTransId="{25BCEE16-1857-4E44-BE2E-E1D849479BFA}" sibTransId="{6CDD3E7D-23D1-4533-BB2B-4FAE8EE6DF7B}"/>
    <dgm:cxn modelId="{49225343-F829-4B88-8361-F47D815A129A}" type="presOf" srcId="{F169658B-253B-4425-9963-1A484D511D54}" destId="{2579A606-D03A-4543-AB26-D92D632AB063}" srcOrd="0" destOrd="0" presId="urn:microsoft.com/office/officeart/2005/8/layout/vList2"/>
    <dgm:cxn modelId="{B2DC9E66-DB99-439B-9741-6556322AE877}" type="presOf" srcId="{540DD6D2-17D9-4C19-98C4-4F728D32CC10}" destId="{E36622F6-4628-406D-B159-802E6A3475E2}" srcOrd="0" destOrd="0" presId="urn:microsoft.com/office/officeart/2005/8/layout/vList2"/>
    <dgm:cxn modelId="{B2B13872-AFF9-457B-AE28-443B0213B7AF}" type="presOf" srcId="{574AEB92-54DF-436A-ADB7-D3B034F9B525}" destId="{8394DD68-DF88-4B88-BA66-4CEEB65B143A}" srcOrd="0" destOrd="0" presId="urn:microsoft.com/office/officeart/2005/8/layout/vList2"/>
    <dgm:cxn modelId="{F9638181-FB5C-4E4E-9FB4-B501F48F3B4D}" type="presOf" srcId="{1E3A0EC5-BE68-4464-A77B-6413091CEB8A}" destId="{06361A69-AB49-4A6F-BF72-B5FBC5B0C478}" srcOrd="0" destOrd="0" presId="urn:microsoft.com/office/officeart/2005/8/layout/vList2"/>
    <dgm:cxn modelId="{A6082F8F-C587-4EB8-8046-E04BBA71F2CB}" type="presOf" srcId="{7052C0A0-FB51-41BB-8598-10785D6DECC0}" destId="{85E30017-6066-43A1-B0DF-E37B3E5E00C3}" srcOrd="0" destOrd="0" presId="urn:microsoft.com/office/officeart/2005/8/layout/vList2"/>
    <dgm:cxn modelId="{4D8887DA-9434-4A2C-93E4-B2E74D714241}" srcId="{574AEB92-54DF-436A-ADB7-D3B034F9B525}" destId="{540DD6D2-17D9-4C19-98C4-4F728D32CC10}" srcOrd="0" destOrd="0" parTransId="{2DD00D02-DDE6-4264-B933-727D9FF937C5}" sibTransId="{8AC7B5DA-077E-48CB-89A4-9C4A56F342CD}"/>
    <dgm:cxn modelId="{0C7BCAFB-5A59-42AC-BB19-C2A5FBF702FC}" type="presParOf" srcId="{8394DD68-DF88-4B88-BA66-4CEEB65B143A}" destId="{E36622F6-4628-406D-B159-802E6A3475E2}" srcOrd="0" destOrd="0" presId="urn:microsoft.com/office/officeart/2005/8/layout/vList2"/>
    <dgm:cxn modelId="{63B59127-DA56-4BD3-B564-1999EE9910AF}" type="presParOf" srcId="{8394DD68-DF88-4B88-BA66-4CEEB65B143A}" destId="{56F0CB0A-3E3F-4B5B-91B9-6178B550F4B3}" srcOrd="1" destOrd="0" presId="urn:microsoft.com/office/officeart/2005/8/layout/vList2"/>
    <dgm:cxn modelId="{A61C6DD8-ECD7-4C4E-AAD7-399E88611A1A}" type="presParOf" srcId="{8394DD68-DF88-4B88-BA66-4CEEB65B143A}" destId="{06361A69-AB49-4A6F-BF72-B5FBC5B0C478}" srcOrd="2" destOrd="0" presId="urn:microsoft.com/office/officeart/2005/8/layout/vList2"/>
    <dgm:cxn modelId="{0CB921D6-29D5-4CAB-9C73-2AA8BC049369}" type="presParOf" srcId="{8394DD68-DF88-4B88-BA66-4CEEB65B143A}" destId="{67ECBA96-1B43-4435-B8B7-852C6A4A37E6}" srcOrd="3" destOrd="0" presId="urn:microsoft.com/office/officeart/2005/8/layout/vList2"/>
    <dgm:cxn modelId="{236AA53D-6D2F-4902-9241-2972D8A0CB23}" type="presParOf" srcId="{8394DD68-DF88-4B88-BA66-4CEEB65B143A}" destId="{F38C931A-80D3-4533-B911-566C66FA6A5C}" srcOrd="4" destOrd="0" presId="urn:microsoft.com/office/officeart/2005/8/layout/vList2"/>
    <dgm:cxn modelId="{1A467254-7BD1-4988-9C50-D6762693936A}" type="presParOf" srcId="{8394DD68-DF88-4B88-BA66-4CEEB65B143A}" destId="{05A962D3-1448-4052-B3C1-81123465EA50}" srcOrd="5" destOrd="0" presId="urn:microsoft.com/office/officeart/2005/8/layout/vList2"/>
    <dgm:cxn modelId="{01CC53AA-0165-4AEB-AC8F-D46519388F86}" type="presParOf" srcId="{8394DD68-DF88-4B88-BA66-4CEEB65B143A}" destId="{2579A606-D03A-4543-AB26-D92D632AB063}" srcOrd="6" destOrd="0" presId="urn:microsoft.com/office/officeart/2005/8/layout/vList2"/>
    <dgm:cxn modelId="{7DB42CB6-EF29-4984-B4E2-066DFA6689E9}" type="presParOf" srcId="{8394DD68-DF88-4B88-BA66-4CEEB65B143A}" destId="{85E30017-6066-43A1-B0DF-E37B3E5E00C3}" srcOrd="7" destOrd="0" presId="urn:microsoft.com/office/officeart/2005/8/layout/vList2"/>
    <dgm:cxn modelId="{7186B2E3-BD9B-4396-A133-4F944CFA806C}" type="presParOf" srcId="{8394DD68-DF88-4B88-BA66-4CEEB65B143A}" destId="{902EA2C2-9533-4259-BF7D-02BAD068E9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A4BDC-9D43-47C6-A0A9-F1B831CD129B}">
      <dsp:nvSpPr>
        <dsp:cNvPr id="0" name=""/>
        <dsp:cNvSpPr/>
      </dsp:nvSpPr>
      <dsp:spPr>
        <a:xfrm>
          <a:off x="1180121" y="454680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A45E8-57AD-4D63-8812-A62C750D9411}">
      <dsp:nvSpPr>
        <dsp:cNvPr id="0" name=""/>
        <dsp:cNvSpPr/>
      </dsp:nvSpPr>
      <dsp:spPr>
        <a:xfrm>
          <a:off x="2351" y="1871052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AI of Security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400" kern="1200" dirty="0"/>
            <a:t>運用人工智慧的技術解決資訊安全的議題</a:t>
          </a:r>
          <a:endParaRPr lang="en-US" sz="1400" kern="1200" dirty="0"/>
        </a:p>
      </dsp:txBody>
      <dsp:txXfrm>
        <a:off x="2351" y="1871052"/>
        <a:ext cx="3623906" cy="543585"/>
      </dsp:txXfrm>
    </dsp:sp>
    <dsp:sp modelId="{992C21AF-3D1E-4092-9331-DA4AC28D1D75}">
      <dsp:nvSpPr>
        <dsp:cNvPr id="0" name=""/>
        <dsp:cNvSpPr/>
      </dsp:nvSpPr>
      <dsp:spPr>
        <a:xfrm>
          <a:off x="2351" y="2483478"/>
          <a:ext cx="3623906" cy="141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Neural Symbolic Execution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Neural Fuzzing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CNN based Malware</a:t>
          </a:r>
          <a:r>
            <a:rPr lang="zh-TW" sz="1400" kern="1200" dirty="0"/>
            <a:t> </a:t>
          </a:r>
          <a:r>
            <a:rPr lang="en-US" sz="1400" kern="1200" dirty="0"/>
            <a:t>Detection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Domain Generation Algorithm</a:t>
          </a:r>
          <a:r>
            <a:rPr lang="zh-TW" sz="1400" kern="1200" dirty="0"/>
            <a:t> </a:t>
          </a:r>
          <a:r>
            <a:rPr lang="en-US" sz="1400" kern="1200" dirty="0"/>
            <a:t>(DGA)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/>
            <a:t>破解 </a:t>
          </a:r>
          <a:r>
            <a:rPr lang="en-US" sz="1400" kern="1200" dirty="0"/>
            <a:t>CAPTCHA</a:t>
          </a:r>
        </a:p>
      </dsp:txBody>
      <dsp:txXfrm>
        <a:off x="2351" y="2483478"/>
        <a:ext cx="3623906" cy="1413178"/>
      </dsp:txXfrm>
    </dsp:sp>
    <dsp:sp modelId="{8C7266AD-DC8B-43CF-91C8-755C9B6740B4}">
      <dsp:nvSpPr>
        <dsp:cNvPr id="0" name=""/>
        <dsp:cNvSpPr/>
      </dsp:nvSpPr>
      <dsp:spPr>
        <a:xfrm>
          <a:off x="5438211" y="454680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39418-F323-4927-8660-2BB40AE38E57}">
      <dsp:nvSpPr>
        <dsp:cNvPr id="0" name=""/>
        <dsp:cNvSpPr/>
      </dsp:nvSpPr>
      <dsp:spPr>
        <a:xfrm>
          <a:off x="4260441" y="1871052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Security of AI 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1400" kern="1200" dirty="0"/>
            <a:t>檢測人工智慧的安全問題</a:t>
          </a:r>
          <a:endParaRPr lang="en-US" sz="1400" kern="1200" dirty="0"/>
        </a:p>
      </dsp:txBody>
      <dsp:txXfrm>
        <a:off x="4260441" y="1871052"/>
        <a:ext cx="3623906" cy="543585"/>
      </dsp:txXfrm>
    </dsp:sp>
    <dsp:sp modelId="{E61496AF-A141-4377-9544-73C9FC0D7D3E}">
      <dsp:nvSpPr>
        <dsp:cNvPr id="0" name=""/>
        <dsp:cNvSpPr/>
      </dsp:nvSpPr>
      <dsp:spPr>
        <a:xfrm>
          <a:off x="4260441" y="2483478"/>
          <a:ext cx="3623906" cy="141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/>
            <a:t>擾亂錯誤判別</a:t>
          </a: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/>
            <a:t>目標導向錯誤判別控制</a:t>
          </a: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/>
            <a:t>強化所訓練模型</a:t>
          </a: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/>
            <a:t>模型偷竊</a:t>
          </a:r>
          <a:endParaRPr lang="en-US" sz="1100" kern="1200" dirty="0"/>
        </a:p>
      </dsp:txBody>
      <dsp:txXfrm>
        <a:off x="4260441" y="2483478"/>
        <a:ext cx="3623906" cy="14131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B1014-556D-4968-9C3F-1399EF20E13D}">
      <dsp:nvSpPr>
        <dsp:cNvPr id="0" name=""/>
        <dsp:cNvSpPr/>
      </dsp:nvSpPr>
      <dsp:spPr>
        <a:xfrm>
          <a:off x="939546" y="2352"/>
          <a:ext cx="3758184" cy="103216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9" tIns="262170" rIns="72919" bIns="26217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Identify 識別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準備</a:t>
          </a:r>
        </a:p>
      </dsp:txBody>
      <dsp:txXfrm>
        <a:off x="939546" y="2352"/>
        <a:ext cx="3758184" cy="1032164"/>
      </dsp:txXfrm>
    </dsp:sp>
    <dsp:sp modelId="{B62D39B4-AD16-4189-B1DE-CDDEBA56EF4D}">
      <dsp:nvSpPr>
        <dsp:cNvPr id="0" name=""/>
        <dsp:cNvSpPr/>
      </dsp:nvSpPr>
      <dsp:spPr>
        <a:xfrm>
          <a:off x="0" y="2352"/>
          <a:ext cx="939546" cy="10321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18" tIns="101955" rIns="49718" bIns="10195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Identify</a:t>
          </a:r>
        </a:p>
      </dsp:txBody>
      <dsp:txXfrm>
        <a:off x="0" y="2352"/>
        <a:ext cx="939546" cy="1032164"/>
      </dsp:txXfrm>
    </dsp:sp>
    <dsp:sp modelId="{ED527901-82F9-426F-B2BB-7A6FBB31CAA8}">
      <dsp:nvSpPr>
        <dsp:cNvPr id="0" name=""/>
        <dsp:cNvSpPr/>
      </dsp:nvSpPr>
      <dsp:spPr>
        <a:xfrm>
          <a:off x="939546" y="1096447"/>
          <a:ext cx="3758184" cy="103216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9" tIns="262170" rIns="72919" bIns="26217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Protect  保護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事前</a:t>
          </a:r>
        </a:p>
      </dsp:txBody>
      <dsp:txXfrm>
        <a:off x="939546" y="1096447"/>
        <a:ext cx="3758184" cy="1032164"/>
      </dsp:txXfrm>
    </dsp:sp>
    <dsp:sp modelId="{61E60286-A1E7-4BCD-B5AD-EB31A0EB19F3}">
      <dsp:nvSpPr>
        <dsp:cNvPr id="0" name=""/>
        <dsp:cNvSpPr/>
      </dsp:nvSpPr>
      <dsp:spPr>
        <a:xfrm>
          <a:off x="0" y="1096447"/>
          <a:ext cx="939546" cy="10321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18" tIns="101955" rIns="49718" bIns="10195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Protect</a:t>
          </a:r>
        </a:p>
      </dsp:txBody>
      <dsp:txXfrm>
        <a:off x="0" y="1096447"/>
        <a:ext cx="939546" cy="1032164"/>
      </dsp:txXfrm>
    </dsp:sp>
    <dsp:sp modelId="{6AA5985C-748C-4AA1-A3FE-5C9D065521E1}">
      <dsp:nvSpPr>
        <dsp:cNvPr id="0" name=""/>
        <dsp:cNvSpPr/>
      </dsp:nvSpPr>
      <dsp:spPr>
        <a:xfrm>
          <a:off x="939546" y="2190541"/>
          <a:ext cx="3758184" cy="103216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9" tIns="262170" rIns="72919" bIns="26217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Detect   偵測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事發</a:t>
          </a:r>
        </a:p>
      </dsp:txBody>
      <dsp:txXfrm>
        <a:off x="939546" y="2190541"/>
        <a:ext cx="3758184" cy="1032164"/>
      </dsp:txXfrm>
    </dsp:sp>
    <dsp:sp modelId="{2C1077CF-4A38-45F3-A53A-01BA7E6F4880}">
      <dsp:nvSpPr>
        <dsp:cNvPr id="0" name=""/>
        <dsp:cNvSpPr/>
      </dsp:nvSpPr>
      <dsp:spPr>
        <a:xfrm>
          <a:off x="0" y="2190541"/>
          <a:ext cx="939546" cy="10321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18" tIns="101955" rIns="49718" bIns="10195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Detect</a:t>
          </a:r>
        </a:p>
      </dsp:txBody>
      <dsp:txXfrm>
        <a:off x="0" y="2190541"/>
        <a:ext cx="939546" cy="1032164"/>
      </dsp:txXfrm>
    </dsp:sp>
    <dsp:sp modelId="{49506C1F-0199-4BDC-A284-37D022CA04B9}">
      <dsp:nvSpPr>
        <dsp:cNvPr id="0" name=""/>
        <dsp:cNvSpPr/>
      </dsp:nvSpPr>
      <dsp:spPr>
        <a:xfrm>
          <a:off x="939546" y="3284636"/>
          <a:ext cx="3758184" cy="103216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9" tIns="262170" rIns="72919" bIns="26217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Respond回應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事後</a:t>
          </a:r>
        </a:p>
      </dsp:txBody>
      <dsp:txXfrm>
        <a:off x="939546" y="3284636"/>
        <a:ext cx="3758184" cy="1032164"/>
      </dsp:txXfrm>
    </dsp:sp>
    <dsp:sp modelId="{835EF53E-EA53-4182-9E45-8A1F912BEF0F}">
      <dsp:nvSpPr>
        <dsp:cNvPr id="0" name=""/>
        <dsp:cNvSpPr/>
      </dsp:nvSpPr>
      <dsp:spPr>
        <a:xfrm>
          <a:off x="0" y="3284636"/>
          <a:ext cx="939546" cy="10321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18" tIns="101955" rIns="49718" bIns="10195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Respond</a:t>
          </a:r>
        </a:p>
      </dsp:txBody>
      <dsp:txXfrm>
        <a:off x="0" y="3284636"/>
        <a:ext cx="939546" cy="1032164"/>
      </dsp:txXfrm>
    </dsp:sp>
    <dsp:sp modelId="{79624136-D5BD-4FBD-B640-BA0DD032475E}">
      <dsp:nvSpPr>
        <dsp:cNvPr id="0" name=""/>
        <dsp:cNvSpPr/>
      </dsp:nvSpPr>
      <dsp:spPr>
        <a:xfrm>
          <a:off x="939546" y="4378730"/>
          <a:ext cx="3758184" cy="103216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19" tIns="262170" rIns="72919" bIns="26217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Recover 復原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事終</a:t>
          </a:r>
        </a:p>
      </dsp:txBody>
      <dsp:txXfrm>
        <a:off x="939546" y="4378730"/>
        <a:ext cx="3758184" cy="1032164"/>
      </dsp:txXfrm>
    </dsp:sp>
    <dsp:sp modelId="{C3011799-AE5A-4F64-98E0-1194896BCF30}">
      <dsp:nvSpPr>
        <dsp:cNvPr id="0" name=""/>
        <dsp:cNvSpPr/>
      </dsp:nvSpPr>
      <dsp:spPr>
        <a:xfrm>
          <a:off x="0" y="4378730"/>
          <a:ext cx="939546" cy="10321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18" tIns="101955" rIns="49718" bIns="10195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Recover</a:t>
          </a:r>
        </a:p>
      </dsp:txBody>
      <dsp:txXfrm>
        <a:off x="0" y="4378730"/>
        <a:ext cx="939546" cy="10321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622F6-4628-406D-B159-802E6A3475E2}">
      <dsp:nvSpPr>
        <dsp:cNvPr id="0" name=""/>
        <dsp:cNvSpPr/>
      </dsp:nvSpPr>
      <dsp:spPr>
        <a:xfrm>
          <a:off x="0" y="13374"/>
          <a:ext cx="4697730" cy="9008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500" kern="1200"/>
            <a:t>對應 </a:t>
          </a:r>
          <a:r>
            <a:rPr lang="en-US" sz="3500" kern="1200"/>
            <a:t>(Map)</a:t>
          </a:r>
        </a:p>
      </dsp:txBody>
      <dsp:txXfrm>
        <a:off x="43978" y="57352"/>
        <a:ext cx="4609774" cy="812943"/>
      </dsp:txXfrm>
    </dsp:sp>
    <dsp:sp modelId="{06361A69-AB49-4A6F-BF72-B5FBC5B0C478}">
      <dsp:nvSpPr>
        <dsp:cNvPr id="0" name=""/>
        <dsp:cNvSpPr/>
      </dsp:nvSpPr>
      <dsp:spPr>
        <a:xfrm>
          <a:off x="0" y="1015074"/>
          <a:ext cx="4697730" cy="900899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500" kern="1200"/>
            <a:t>測試 </a:t>
          </a:r>
          <a:r>
            <a:rPr lang="en-US" sz="3500" kern="1200"/>
            <a:t>(Test)</a:t>
          </a:r>
        </a:p>
      </dsp:txBody>
      <dsp:txXfrm>
        <a:off x="43978" y="1059052"/>
        <a:ext cx="4609774" cy="812943"/>
      </dsp:txXfrm>
    </dsp:sp>
    <dsp:sp modelId="{F38C931A-80D3-4533-B911-566C66FA6A5C}">
      <dsp:nvSpPr>
        <dsp:cNvPr id="0" name=""/>
        <dsp:cNvSpPr/>
      </dsp:nvSpPr>
      <dsp:spPr>
        <a:xfrm>
          <a:off x="0" y="2016774"/>
          <a:ext cx="4697730" cy="90089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500" kern="1200"/>
            <a:t>利用 </a:t>
          </a:r>
          <a:r>
            <a:rPr lang="en-US" sz="3500" kern="1200"/>
            <a:t>(Exploit)</a:t>
          </a:r>
        </a:p>
      </dsp:txBody>
      <dsp:txXfrm>
        <a:off x="43978" y="2060752"/>
        <a:ext cx="4609774" cy="812943"/>
      </dsp:txXfrm>
    </dsp:sp>
    <dsp:sp modelId="{2579A606-D03A-4543-AB26-D92D632AB063}">
      <dsp:nvSpPr>
        <dsp:cNvPr id="0" name=""/>
        <dsp:cNvSpPr/>
      </dsp:nvSpPr>
      <dsp:spPr>
        <a:xfrm>
          <a:off x="0" y="3018473"/>
          <a:ext cx="4697730" cy="900899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500" kern="1200"/>
            <a:t>隱藏 </a:t>
          </a:r>
          <a:r>
            <a:rPr lang="en-US" sz="3500" kern="1200"/>
            <a:t>(Mitigation)</a:t>
          </a:r>
        </a:p>
      </dsp:txBody>
      <dsp:txXfrm>
        <a:off x="43978" y="3062451"/>
        <a:ext cx="4609774" cy="812943"/>
      </dsp:txXfrm>
    </dsp:sp>
    <dsp:sp modelId="{85E30017-6066-43A1-B0DF-E37B3E5E00C3}">
      <dsp:nvSpPr>
        <dsp:cNvPr id="0" name=""/>
        <dsp:cNvSpPr/>
      </dsp:nvSpPr>
      <dsp:spPr>
        <a:xfrm>
          <a:off x="0" y="3919373"/>
          <a:ext cx="469773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Post-Exploitation</a:t>
          </a:r>
        </a:p>
      </dsp:txBody>
      <dsp:txXfrm>
        <a:off x="0" y="3919373"/>
        <a:ext cx="4697730" cy="579600"/>
      </dsp:txXfrm>
    </dsp:sp>
    <dsp:sp modelId="{902EA2C2-9533-4259-BF7D-02BAD068E9DE}">
      <dsp:nvSpPr>
        <dsp:cNvPr id="0" name=""/>
        <dsp:cNvSpPr/>
      </dsp:nvSpPr>
      <dsp:spPr>
        <a:xfrm>
          <a:off x="0" y="4498973"/>
          <a:ext cx="4697730" cy="90089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500" kern="1200"/>
            <a:t>控制 </a:t>
          </a:r>
          <a:r>
            <a:rPr lang="en-US" sz="3500" kern="1200"/>
            <a:t>(C&amp;C)</a:t>
          </a:r>
        </a:p>
      </dsp:txBody>
      <dsp:txXfrm>
        <a:off x="43978" y="4542951"/>
        <a:ext cx="4609774" cy="812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0.24675</cdr:x>
      <cdr:y>0.05536</cdr:y>
    </cdr:from>
    <cdr:to>
      <cdr:x>0.41122</cdr:x>
      <cdr:y>0.14023</cdr:y>
    </cdr:to>
    <cdr:sp macro="" textlink="">
      <cdr:nvSpPr>
        <cdr:cNvPr id="2" name="文字方塊 6">
          <a:extLst xmlns:a="http://schemas.openxmlformats.org/drawingml/2006/main">
            <a:ext uri="{FF2B5EF4-FFF2-40B4-BE49-F238E27FC236}">
              <a16:creationId xmlns:a16="http://schemas.microsoft.com/office/drawing/2014/main" id="{E9E64483-1C15-0C41-AE54-5947E695845F}"/>
            </a:ext>
          </a:extLst>
        </cdr:cNvPr>
        <cdr:cNvSpPr txBox="1"/>
      </cdr:nvSpPr>
      <cdr:spPr>
        <a:xfrm xmlns:a="http://schemas.openxmlformats.org/drawingml/2006/main">
          <a:off x="2594726" y="240871"/>
          <a:ext cx="172951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zh-TW" dirty="0"/>
            <a:t>Our Method </a:t>
          </a:r>
          <a:endParaRPr kumimoji="1" lang="zh-TW" altLang="en-US" dirty="0"/>
        </a:p>
      </cdr:txBody>
    </cdr:sp>
  </cdr:relSizeAnchor>
  <cdr:relSizeAnchor xmlns:cdr="http://schemas.openxmlformats.org/drawingml/2006/chartDrawing">
    <cdr:from>
      <cdr:x>0.2552</cdr:x>
      <cdr:y>0.54243</cdr:y>
    </cdr:from>
    <cdr:to>
      <cdr:x>0.49921</cdr:x>
      <cdr:y>0.68035</cdr:y>
    </cdr:to>
    <cdr:sp macro="" textlink="">
      <cdr:nvSpPr>
        <cdr:cNvPr id="3" name="文字方塊 6">
          <a:extLst xmlns:a="http://schemas.openxmlformats.org/drawingml/2006/main">
            <a:ext uri="{FF2B5EF4-FFF2-40B4-BE49-F238E27FC236}">
              <a16:creationId xmlns:a16="http://schemas.microsoft.com/office/drawing/2014/main" id="{112AF319-9CD3-7A46-A395-9F11D216D8E1}"/>
            </a:ext>
          </a:extLst>
        </cdr:cNvPr>
        <cdr:cNvSpPr txBox="1"/>
      </cdr:nvSpPr>
      <cdr:spPr>
        <a:xfrm xmlns:a="http://schemas.openxmlformats.org/drawingml/2006/main">
          <a:off x="2683593" y="2360275"/>
          <a:ext cx="2565928" cy="60016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zh-TW" dirty="0"/>
            <a:t>Bug in 72.5% of the faulty program can be located  by examining less than  5% of all execution statement</a:t>
          </a:r>
          <a:endParaRPr kumimoji="1" lang="zh-TW" altLang="en-US" dirty="0"/>
        </a:p>
      </cdr:txBody>
    </cdr:sp>
  </cdr:relSizeAnchor>
  <cdr:relSizeAnchor xmlns:cdr="http://schemas.openxmlformats.org/drawingml/2006/chartDrawing">
    <cdr:from>
      <cdr:x>0.14796</cdr:x>
      <cdr:y>0.27856</cdr:y>
    </cdr:from>
    <cdr:to>
      <cdr:x>0.25072</cdr:x>
      <cdr:y>0.57617</cdr:y>
    </cdr:to>
    <cdr:cxnSp macro="">
      <cdr:nvCxnSpPr>
        <cdr:cNvPr id="5" name="直線箭頭接點 4">
          <a:extLst xmlns:a="http://schemas.openxmlformats.org/drawingml/2006/main">
            <a:ext uri="{FF2B5EF4-FFF2-40B4-BE49-F238E27FC236}">
              <a16:creationId xmlns:a16="http://schemas.microsoft.com/office/drawing/2014/main" id="{311E908C-1796-D349-9775-B16393E7F5F1}"/>
            </a:ext>
          </a:extLst>
        </cdr:cNvPr>
        <cdr:cNvCxnSpPr/>
      </cdr:nvCxnSpPr>
      <cdr:spPr>
        <a:xfrm xmlns:a="http://schemas.openxmlformats.org/drawingml/2006/main" flipH="1" flipV="1">
          <a:off x="1555866" y="1212093"/>
          <a:ext cx="1080654" cy="129499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3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0.14721</cdr:x>
      <cdr:y>0.29534</cdr:y>
    </cdr:from>
    <cdr:to>
      <cdr:x>0.14721</cdr:x>
      <cdr:y>0.92135</cdr:y>
    </cdr:to>
    <cdr:cxnSp macro="">
      <cdr:nvCxnSpPr>
        <cdr:cNvPr id="7" name="直線接點 6">
          <a:extLst xmlns:a="http://schemas.openxmlformats.org/drawingml/2006/main">
            <a:ext uri="{FF2B5EF4-FFF2-40B4-BE49-F238E27FC236}">
              <a16:creationId xmlns:a16="http://schemas.microsoft.com/office/drawing/2014/main" id="{588610CE-F366-1B4E-AB55-76F92304DEEF}"/>
            </a:ext>
          </a:extLst>
        </cdr:cNvPr>
        <cdr:cNvCxnSpPr/>
      </cdr:nvCxnSpPr>
      <cdr:spPr>
        <a:xfrm xmlns:a="http://schemas.openxmlformats.org/drawingml/2006/main">
          <a:off x="1547949" y="1285121"/>
          <a:ext cx="0" cy="2723997"/>
        </a:xfrm>
        <a:prstGeom xmlns:a="http://schemas.openxmlformats.org/drawingml/2006/main" prst="line">
          <a:avLst/>
        </a:prstGeom>
        <a:ln xmlns:a="http://schemas.openxmlformats.org/drawingml/2006/main" w="25400" cap="flat" cmpd="sng" algn="ctr">
          <a:solidFill>
            <a:schemeClr val="dk1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0.21226</cdr:x>
      <cdr:y>0.05331</cdr:y>
    </cdr:from>
    <cdr:to>
      <cdr:x>0.40494</cdr:x>
      <cdr:y>0.15384</cdr:y>
    </cdr:to>
    <cdr:sp macro="" textlink="">
      <cdr:nvSpPr>
        <cdr:cNvPr id="2" name="文字方塊 6">
          <a:extLst xmlns:a="http://schemas.openxmlformats.org/drawingml/2006/main">
            <a:ext uri="{FF2B5EF4-FFF2-40B4-BE49-F238E27FC236}">
              <a16:creationId xmlns:a16="http://schemas.microsoft.com/office/drawing/2014/main" id="{61E35C1F-DC90-584C-9F46-AC64D81F3AB7}"/>
            </a:ext>
          </a:extLst>
        </cdr:cNvPr>
        <cdr:cNvSpPr txBox="1"/>
      </cdr:nvSpPr>
      <cdr:spPr>
        <a:xfrm xmlns:a="http://schemas.openxmlformats.org/drawingml/2006/main">
          <a:off x="1905297" y="195877"/>
          <a:ext cx="172951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zh-TW" dirty="0"/>
            <a:t>Our Method </a:t>
          </a:r>
          <a:endParaRPr kumimoji="1" lang="zh-TW" altLang="en-US" dirty="0"/>
        </a:p>
      </cdr:txBody>
    </cdr:sp>
  </cdr:relSizeAnchor>
  <cdr:relSizeAnchor xmlns:cdr="http://schemas.openxmlformats.org/drawingml/2006/chartDrawing">
    <cdr:from>
      <cdr:x>0.44511</cdr:x>
      <cdr:y>0.11731</cdr:y>
    </cdr:from>
    <cdr:to>
      <cdr:x>0.63779</cdr:x>
      <cdr:y>0.18851</cdr:y>
    </cdr:to>
    <cdr:sp macro="" textlink="">
      <cdr:nvSpPr>
        <cdr:cNvPr id="3" name="文字方塊 6">
          <a:extLst xmlns:a="http://schemas.openxmlformats.org/drawingml/2006/main">
            <a:ext uri="{FF2B5EF4-FFF2-40B4-BE49-F238E27FC236}">
              <a16:creationId xmlns:a16="http://schemas.microsoft.com/office/drawing/2014/main" id="{61E35C1F-DC90-584C-9F46-AC64D81F3AB7}"/>
            </a:ext>
          </a:extLst>
        </cdr:cNvPr>
        <cdr:cNvSpPr txBox="1"/>
      </cdr:nvSpPr>
      <cdr:spPr>
        <a:xfrm xmlns:a="http://schemas.openxmlformats.org/drawingml/2006/main">
          <a:off x="3995355" y="431008"/>
          <a:ext cx="1729510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zh-TW" dirty="0"/>
            <a:t>D* best</a:t>
          </a:r>
          <a:endParaRPr kumimoji="1" lang="zh-TW" altLang="en-US" dirty="0"/>
        </a:p>
      </cdr:txBody>
    </cdr:sp>
  </cdr:relSizeAnchor>
  <cdr:relSizeAnchor xmlns:cdr="http://schemas.openxmlformats.org/drawingml/2006/chartDrawing">
    <cdr:from>
      <cdr:x>0.64206</cdr:x>
      <cdr:y>0.34722</cdr:y>
    </cdr:from>
    <cdr:to>
      <cdr:x>0.83474</cdr:x>
      <cdr:y>0.41843</cdr:y>
    </cdr:to>
    <cdr:sp macro="" textlink="">
      <cdr:nvSpPr>
        <cdr:cNvPr id="4" name="文字方塊 6">
          <a:extLst xmlns:a="http://schemas.openxmlformats.org/drawingml/2006/main">
            <a:ext uri="{FF2B5EF4-FFF2-40B4-BE49-F238E27FC236}">
              <a16:creationId xmlns:a16="http://schemas.microsoft.com/office/drawing/2014/main" id="{61E35C1F-DC90-584C-9F46-AC64D81F3AB7}"/>
            </a:ext>
          </a:extLst>
        </cdr:cNvPr>
        <cdr:cNvSpPr txBox="1"/>
      </cdr:nvSpPr>
      <cdr:spPr>
        <a:xfrm xmlns:a="http://schemas.openxmlformats.org/drawingml/2006/main">
          <a:off x="5763195" y="1275739"/>
          <a:ext cx="1729510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zh-TW" dirty="0"/>
            <a:t>Our Worst </a:t>
          </a:r>
          <a:endParaRPr kumimoji="1" lang="zh-TW" altLang="en-US" dirty="0"/>
        </a:p>
      </cdr:txBody>
    </cdr:sp>
  </cdr:relSizeAnchor>
  <cdr:relSizeAnchor xmlns:cdr="http://schemas.openxmlformats.org/drawingml/2006/chartDrawing">
    <cdr:from>
      <cdr:x>0.24505</cdr:x>
      <cdr:y>0.1946</cdr:y>
    </cdr:from>
    <cdr:to>
      <cdr:x>0.24505</cdr:x>
      <cdr:y>0.936</cdr:y>
    </cdr:to>
    <cdr:cxnSp macro="">
      <cdr:nvCxnSpPr>
        <cdr:cNvPr id="5" name="直線接點 4">
          <a:extLst xmlns:a="http://schemas.openxmlformats.org/drawingml/2006/main">
            <a:ext uri="{FF2B5EF4-FFF2-40B4-BE49-F238E27FC236}">
              <a16:creationId xmlns:a16="http://schemas.microsoft.com/office/drawing/2014/main" id="{CF0EA617-67CA-8F48-BC27-4A0314FB9DF0}"/>
            </a:ext>
          </a:extLst>
        </cdr:cNvPr>
        <cdr:cNvCxnSpPr/>
      </cdr:nvCxnSpPr>
      <cdr:spPr>
        <a:xfrm xmlns:a="http://schemas.openxmlformats.org/drawingml/2006/main">
          <a:off x="2199641" y="714982"/>
          <a:ext cx="0" cy="2723997"/>
        </a:xfrm>
        <a:prstGeom xmlns:a="http://schemas.openxmlformats.org/drawingml/2006/main" prst="line">
          <a:avLst/>
        </a:prstGeom>
        <a:ln xmlns:a="http://schemas.openxmlformats.org/drawingml/2006/main" w="25400" cap="flat" cmpd="sng" algn="ctr">
          <a:solidFill>
            <a:schemeClr val="dk1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0.24643</cdr:x>
      <cdr:y>0.6141</cdr:y>
    </cdr:from>
    <cdr:to>
      <cdr:x>0.27359</cdr:x>
      <cdr:y>0.64254</cdr:y>
    </cdr:to>
    <cdr:cxnSp macro="">
      <cdr:nvCxnSpPr>
        <cdr:cNvPr id="7" name="直線箭頭接點 6">
          <a:extLst xmlns:a="http://schemas.openxmlformats.org/drawingml/2006/main">
            <a:ext uri="{FF2B5EF4-FFF2-40B4-BE49-F238E27FC236}">
              <a16:creationId xmlns:a16="http://schemas.microsoft.com/office/drawing/2014/main" id="{CC510EDA-32E3-0E41-B9D0-442AE6701ACF}"/>
            </a:ext>
          </a:extLst>
        </cdr:cNvPr>
        <cdr:cNvCxnSpPr/>
      </cdr:nvCxnSpPr>
      <cdr:spPr>
        <a:xfrm xmlns:a="http://schemas.openxmlformats.org/drawingml/2006/main" flipH="1" flipV="1">
          <a:off x="2211977" y="2256271"/>
          <a:ext cx="243840" cy="10450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0.24206</cdr:x>
      <cdr:y>0.28192</cdr:y>
    </cdr:from>
    <cdr:to>
      <cdr:x>0.26389</cdr:x>
      <cdr:y>0.29224</cdr:y>
    </cdr:to>
    <cdr:cxnSp macro="">
      <cdr:nvCxnSpPr>
        <cdr:cNvPr id="9" name="直線箭頭接點 8">
          <a:extLst xmlns:a="http://schemas.openxmlformats.org/drawingml/2006/main">
            <a:ext uri="{FF2B5EF4-FFF2-40B4-BE49-F238E27FC236}">
              <a16:creationId xmlns:a16="http://schemas.microsoft.com/office/drawing/2014/main" id="{A56B5DD9-9F7C-F24F-9DBC-2E79104F235D}"/>
            </a:ext>
          </a:extLst>
        </cdr:cNvPr>
        <cdr:cNvCxnSpPr/>
      </cdr:nvCxnSpPr>
      <cdr:spPr>
        <a:xfrm xmlns:a="http://schemas.openxmlformats.org/drawingml/2006/main" flipH="1" flipV="1">
          <a:off x="2172789" y="1035803"/>
          <a:ext cx="195942" cy="3790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4982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7295" y="0"/>
            <a:ext cx="4304982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CBB7-E27F-CC48-898E-A18CC5DCB13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63875" cy="2297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458" y="3273673"/>
            <a:ext cx="7947659" cy="26784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61136"/>
            <a:ext cx="4304982" cy="3413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7295" y="6461136"/>
            <a:ext cx="4304982" cy="3413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0CEAA-DA62-6442-8D6E-9BC90A2FE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4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a3e06a6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a3e06a68f_0_15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640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nomerator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388D7-2069-9241-A8AB-028FCBDE5B28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1633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388D7-2069-9241-A8AB-028FCBDE5B28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977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找出</a:t>
            </a:r>
            <a:r>
              <a:rPr kumimoji="1" lang="en-US" altLang="zh-CN" dirty="0"/>
              <a:t>import byte </a:t>
            </a:r>
            <a:r>
              <a:rPr kumimoji="1" lang="zh-CN" altLang="en-US" dirty="0"/>
              <a:t>後即可透過</a:t>
            </a:r>
            <a:r>
              <a:rPr kumimoji="1" lang="en-US" altLang="zh-CN" dirty="0"/>
              <a:t>model2 </a:t>
            </a:r>
            <a:r>
              <a:rPr kumimoji="1" lang="zh-CN" altLang="en-US" dirty="0"/>
              <a:t>找尋</a:t>
            </a:r>
            <a:r>
              <a:rPr kumimoji="1" lang="zh-TW" altLang="en-US" dirty="0"/>
              <a:t> </a:t>
            </a:r>
            <a:r>
              <a:rPr kumimoji="1" lang="zh-CN" altLang="en-US" dirty="0"/>
              <a:t>當這些</a:t>
            </a:r>
            <a:r>
              <a:rPr kumimoji="1" lang="en-US" altLang="zh-CN" dirty="0"/>
              <a:t>import </a:t>
            </a:r>
            <a:r>
              <a:rPr kumimoji="1" lang="zh-TW" altLang="en-US" dirty="0"/>
              <a:t> </a:t>
            </a:r>
            <a:r>
              <a:rPr kumimoji="1" lang="en-US" altLang="zh-TW" dirty="0"/>
              <a:t>byte </a:t>
            </a:r>
            <a:r>
              <a:rPr kumimoji="1" lang="zh-TW" altLang="en-US" dirty="0"/>
              <a:t> 改變時  </a:t>
            </a:r>
            <a:r>
              <a:rPr kumimoji="1" lang="en-US" altLang="zh-TW" dirty="0"/>
              <a:t>execution line </a:t>
            </a:r>
            <a:r>
              <a:rPr kumimoji="1" lang="zh-CN" altLang="en-US" dirty="0"/>
              <a:t>的改變量</a:t>
            </a:r>
            <a:r>
              <a:rPr kumimoji="1" lang="zh-TW" altLang="en-US" dirty="0"/>
              <a:t>   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388D7-2069-9241-A8AB-028FCBDE5B28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7032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S6 S7</a:t>
            </a:r>
            <a:r>
              <a:rPr kumimoji="1" lang="zh-CN" altLang="en-US" dirty="0"/>
              <a:t>錯誤位置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388D7-2069-9241-A8AB-028FCBDE5B28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167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94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131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47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148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029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79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a3e06a68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a3e06a68f_0_26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592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069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505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707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325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050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24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10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165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080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8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a7217753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a7217753a_2_43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72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740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453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630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63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006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487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9492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09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525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61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93460" y="3231158"/>
            <a:ext cx="7947658" cy="30610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42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a3e06a6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a3e06a68f_0_7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a7135fd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a7135fdd1_0_18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a3e06a68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a3e06a68f_0_33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a7135fd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a7135fdd1_0_0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a7135fdd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a7135fdd1_0_120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7135fdd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7135fdd1_0_28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a7135fd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a7135fdd1_0_40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a7135fdd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a7135fdd1_0_60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a7217753a_1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a7217753a_13_3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93460" y="3231158"/>
            <a:ext cx="7947658" cy="30610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60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a7135fdd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a7135fdd1_0_80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a7135fdd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a7135fdd1_0_87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a7135fdd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a7135fdd1_0_94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a7135fdd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a7135fdd1_0_114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a7217753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a7217753a_1_6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a7217753a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a7217753a_1_19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a7217753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a7217753a_1_26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30/784 = 0.03826530612 = 38‰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a7217753a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a7217753a_1_35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a7135fdd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a7135fdd1_0_140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a7135fdd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a7135fdd1_0_150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993460" y="3231158"/>
            <a:ext cx="7947658" cy="30610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169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a7135fdd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a7135fdd1_0_150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5061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a7217753a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a7217753a_2_19:notes"/>
          <p:cNvSpPr txBox="1">
            <a:spLocks noGrp="1"/>
          </p:cNvSpPr>
          <p:nvPr>
            <p:ph type="body" idx="1"/>
          </p:nvPr>
        </p:nvSpPr>
        <p:spPr>
          <a:xfrm>
            <a:off x="993458" y="3231158"/>
            <a:ext cx="7947659" cy="306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78840-E105-4169-AC39-385BDBACEC6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98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Exploration: </a:t>
            </a:r>
            <a:r>
              <a:rPr lang="zh-TW" altLang="en-US" dirty="0"/>
              <a:t>探索</a:t>
            </a:r>
            <a:endParaRPr lang="en-US" altLang="zh-TW" dirty="0"/>
          </a:p>
          <a:p>
            <a:r>
              <a:rPr lang="en-US" altLang="zh-TW" dirty="0"/>
              <a:t>Exploitation: </a:t>
            </a:r>
            <a:r>
              <a:rPr lang="zh-TW" altLang="en-US" dirty="0"/>
              <a:t>開發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78840-E105-4169-AC39-385BDBACEC6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73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First I will introduce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388D7-2069-9241-A8AB-028FCBDE5B28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896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6F6C-0061-1342-BF44-C817F5BEAC5C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4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08A4-99DF-6147-A534-2FD166A1C239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274D-82BC-6F4D-B755-44A933DD459C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10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9961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317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66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07DD-7550-6A4F-A82B-A9E682CD8A4C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7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E6AA4-7ACF-4A43-B352-B194417D0483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9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B4F4-872A-1245-A304-1CCD0BE1E2E3}" type="datetime1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3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82AC-98E9-E94B-A762-35752875C13B}" type="datetime1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F8C2-6126-4849-8F34-4E690FBDE8B9}" type="datetime1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6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DB33-E8DE-8F44-A721-86DBB321DD74}" type="datetime1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8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64E16-021C-844A-BB04-51941DBB148C}" type="datetime1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4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B982-9873-1947-B624-54254B4988B5}" type="datetime1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1E0DC-1181-FB4E-9748-1961304BDA7B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DCDF9-E87B-7F42-A3FB-A7075D2F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53.jp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47704"/>
            <a:ext cx="7772400" cy="2387600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資訊安全與人工智慧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86488"/>
            <a:ext cx="7315200" cy="764689"/>
          </a:xfrm>
        </p:spPr>
        <p:txBody>
          <a:bodyPr>
            <a:normAutofit/>
          </a:bodyPr>
          <a:lstStyle/>
          <a:p>
            <a:pPr algn="r"/>
            <a:r>
              <a:rPr lang="zh-TW" altLang="en-US" sz="3600" dirty="0"/>
              <a:t>資電優勢論壇</a:t>
            </a:r>
            <a:r>
              <a:rPr lang="en-US" altLang="zh-TW" sz="3600" dirty="0"/>
              <a:t> 2019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CDF9-E87B-7F42-A3FB-A7075D2FBDC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10493" y="4933461"/>
            <a:ext cx="4575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/>
              <a:t>黃世昆　</a:t>
            </a:r>
            <a:r>
              <a:rPr lang="en-US" sz="2400" dirty="0"/>
              <a:t>Shih-Kun Huang</a:t>
            </a:r>
          </a:p>
          <a:p>
            <a:pPr algn="r"/>
            <a:r>
              <a:rPr lang="en-US" sz="2400" dirty="0"/>
              <a:t>National </a:t>
            </a:r>
            <a:r>
              <a:rPr lang="en-US" sz="2400" dirty="0" err="1"/>
              <a:t>Chiao</a:t>
            </a:r>
            <a:r>
              <a:rPr lang="en-US" sz="2400" dirty="0"/>
              <a:t> Tung University</a:t>
            </a:r>
          </a:p>
          <a:p>
            <a:pPr algn="r"/>
            <a:r>
              <a:rPr lang="en-US" sz="2400" dirty="0"/>
              <a:t>&lt;</a:t>
            </a:r>
            <a:r>
              <a:rPr lang="en-US" sz="2400" dirty="0" err="1"/>
              <a:t>skhuang@cs.nctu.edu.tw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18891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 dirty="0"/>
              <a:t>深度神經網路</a:t>
            </a:r>
            <a:endParaRPr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buSzPts val="1800"/>
              <a:buChar char="●"/>
            </a:pPr>
            <a:r>
              <a:rPr lang="zh-TW"/>
              <a:t>全連接層 (fully connected layer)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Y=WX+b</a:t>
            </a:r>
            <a:endParaRPr/>
          </a:p>
          <a:p>
            <a:pPr marL="457200" indent="-342900">
              <a:spcBef>
                <a:spcPts val="1000"/>
              </a:spcBef>
              <a:buSzPts val="1800"/>
              <a:buChar char="●"/>
            </a:pPr>
            <a:r>
              <a:rPr lang="zh-TW"/>
              <a:t>激勵層 (activation layer)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增加梯度</a:t>
            </a:r>
            <a:endParaRPr/>
          </a:p>
          <a:p>
            <a:pPr marL="457200" indent="-342900">
              <a:spcBef>
                <a:spcPts val="1000"/>
              </a:spcBef>
              <a:buSzPts val="1800"/>
              <a:buChar char="●"/>
            </a:pPr>
            <a:r>
              <a:rPr lang="zh-TW"/>
              <a:t>輸出層 (output layer)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選取最大機率值</a:t>
            </a:r>
            <a:endParaRPr/>
          </a:p>
          <a:p>
            <a:pPr marL="457200" indent="-342900">
              <a:spcBef>
                <a:spcPts val="1000"/>
              </a:spcBef>
              <a:buSzPts val="1800"/>
              <a:buChar char="●"/>
            </a:pPr>
            <a:r>
              <a:rPr lang="zh-TW" b="1"/>
              <a:t>卷積層 (convolution layer)</a:t>
            </a:r>
            <a:endParaRPr b="1"/>
          </a:p>
          <a:p>
            <a:pPr marL="914400" lvl="1" indent="-317500">
              <a:buSzPts val="1400"/>
              <a:buChar char="○"/>
            </a:pPr>
            <a:r>
              <a:rPr lang="zh-TW"/>
              <a:t>尋找獨特特徵</a:t>
            </a:r>
            <a:endParaRPr/>
          </a:p>
          <a:p>
            <a:pPr marL="457200" indent="-342900">
              <a:spcBef>
                <a:spcPts val="1000"/>
              </a:spcBef>
              <a:buSzPts val="1800"/>
              <a:buChar char="●"/>
            </a:pPr>
            <a:r>
              <a:rPr lang="zh-TW" b="1"/>
              <a:t>池化層 (pooling layer)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688" y="2899250"/>
            <a:ext cx="4061460" cy="262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78297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Results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Source-Target successful rate in unseen data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100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E4B0FA7-7678-4BE9-924A-5233D8C9DD03}"/>
              </a:ext>
            </a:extLst>
          </p:cNvPr>
          <p:cNvGraphicFramePr>
            <a:graphicFrameLocks noGrp="1"/>
          </p:cNvGraphicFramePr>
          <p:nvPr/>
        </p:nvGraphicFramePr>
        <p:xfrm>
          <a:off x="-6532" y="2486794"/>
          <a:ext cx="9143996" cy="2847207"/>
        </p:xfrm>
        <a:graphic>
          <a:graphicData uri="http://schemas.openxmlformats.org/drawingml/2006/table">
            <a:tbl>
              <a:tblPr/>
              <a:tblGrid>
                <a:gridCol w="1709854">
                  <a:extLst>
                    <a:ext uri="{9D8B030D-6E8A-4147-A177-3AD203B41FA5}">
                      <a16:colId xmlns:a16="http://schemas.microsoft.com/office/drawing/2014/main" val="2166562120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1680250902"/>
                    </a:ext>
                  </a:extLst>
                </a:gridCol>
                <a:gridCol w="895033">
                  <a:extLst>
                    <a:ext uri="{9D8B030D-6E8A-4147-A177-3AD203B41FA5}">
                      <a16:colId xmlns:a16="http://schemas.microsoft.com/office/drawing/2014/main" val="374793990"/>
                    </a:ext>
                  </a:extLst>
                </a:gridCol>
                <a:gridCol w="591797">
                  <a:extLst>
                    <a:ext uri="{9D8B030D-6E8A-4147-A177-3AD203B41FA5}">
                      <a16:colId xmlns:a16="http://schemas.microsoft.com/office/drawing/2014/main" val="2713648585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994613352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3690265717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1607224783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1369486238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3164522181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3588182879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4228951491"/>
                    </a:ext>
                  </a:extLst>
                </a:gridCol>
              </a:tblGrid>
              <a:tr h="319952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Airplane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Automobile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Bird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Cat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Deer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Dog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Frog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Horse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Ship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Truck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13838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VGG19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12.67%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24.89%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13.13%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 dirty="0">
                          <a:effectLst/>
                        </a:rPr>
                        <a:t>57.01%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0.70%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3.98%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2.51%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0.99%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836581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9.01%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6.49%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12.36%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7.49%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1.90%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6.11%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1.15%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2.31%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0.56%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1.75%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636624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244535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ResNet18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37.08%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5.34%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11.01%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8.96%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0.74%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1.19%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0.99%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0.78%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 dirty="0">
                          <a:effectLst/>
                        </a:rPr>
                        <a:t>0.50%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493381"/>
                  </a:ext>
                </a:extLst>
              </a:tr>
              <a:tr h="243710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6.43%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1.56%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5.12%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2.31%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0.44%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2.26%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0.58%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0.97%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0.49%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 dirty="0">
                          <a:effectLst/>
                        </a:rPr>
                        <a:t>0.62%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527393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992767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ResNeXt29_2x64d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7.64%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1.26%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2.53%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4.11%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1.45%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1.91%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0.40%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1.18%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0.84%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63342"/>
                  </a:ext>
                </a:extLst>
              </a:tr>
              <a:tr h="262289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1.28%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0.40%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1.26%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1.50%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0.93%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0.20%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0.19%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952385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085030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EfficientNetB0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10.38%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3.84%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8.83%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4.95%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1.39%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2.55%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1.49%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2.65%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0.92%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1.44%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783186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3.22%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1.13%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3.56%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2.62%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0.91%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1.89%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0.91%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1.42%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0.67%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 dirty="0">
                          <a:effectLst/>
                        </a:rPr>
                        <a:t>0.93%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0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1668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Results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Misclassification rate in seen data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101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CDD4424-48B7-40A6-B14D-9218CA313EFD}"/>
              </a:ext>
            </a:extLst>
          </p:cNvPr>
          <p:cNvGraphicFramePr>
            <a:graphicFrameLocks noGrp="1"/>
          </p:cNvGraphicFramePr>
          <p:nvPr/>
        </p:nvGraphicFramePr>
        <p:xfrm>
          <a:off x="1" y="2509702"/>
          <a:ext cx="9143993" cy="2844009"/>
        </p:xfrm>
        <a:graphic>
          <a:graphicData uri="http://schemas.openxmlformats.org/drawingml/2006/table">
            <a:tbl>
              <a:tblPr/>
              <a:tblGrid>
                <a:gridCol w="1709853">
                  <a:extLst>
                    <a:ext uri="{9D8B030D-6E8A-4147-A177-3AD203B41FA5}">
                      <a16:colId xmlns:a16="http://schemas.microsoft.com/office/drawing/2014/main" val="3898080425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3428959558"/>
                    </a:ext>
                  </a:extLst>
                </a:gridCol>
                <a:gridCol w="871229">
                  <a:extLst>
                    <a:ext uri="{9D8B030D-6E8A-4147-A177-3AD203B41FA5}">
                      <a16:colId xmlns:a16="http://schemas.microsoft.com/office/drawing/2014/main" val="3919834007"/>
                    </a:ext>
                  </a:extLst>
                </a:gridCol>
                <a:gridCol w="615599">
                  <a:extLst>
                    <a:ext uri="{9D8B030D-6E8A-4147-A177-3AD203B41FA5}">
                      <a16:colId xmlns:a16="http://schemas.microsoft.com/office/drawing/2014/main" val="1255493287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1726260160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1301308791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77917795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2324584379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336107572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312056768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1073656465"/>
                    </a:ext>
                  </a:extLst>
                </a:gridCol>
              </a:tblGrid>
              <a:tr h="2912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Airplane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Automobile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Bird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Cat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Deer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Dog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Frog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Horse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Ship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Truck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86286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VGG19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69.33%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73.93%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69.05%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76.02%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66.00%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67.42%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66.20%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67.46%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66.55%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68.03%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83965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28.83%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30.19%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27.63%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27.52%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25.30%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26.59%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24.74%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27.25%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24.58%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28.59%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497714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600823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ResNet18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59.93%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56.52%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53.36%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51.74%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46.01%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45.98%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46.10%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48.46%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47.15%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48.19%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543198"/>
                  </a:ext>
                </a:extLst>
              </a:tr>
              <a:tr h="24962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11.68%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10.94%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9.78%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9.04%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8.62%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9.46%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8.73%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10.13%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10.28%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10.40%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36643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79450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ResNeXt29_2x64d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22.64%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20.97%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18.26%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20.38%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18.24%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18.73%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16.14%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18.85%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17.64%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20.09%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95435"/>
                  </a:ext>
                </a:extLst>
              </a:tr>
              <a:tr h="229668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1.88%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2.03%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1.69%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1.87%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1.41%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1.68%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1.47%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2.08%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1.82%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2.06%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053021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119404"/>
                  </a:ext>
                </a:extLst>
              </a:tr>
              <a:tr h="265699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EfficientNetB0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30.33%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29.15%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26.92%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26.29%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23.10%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25.53%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22.12%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27.29%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25.56%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28.27%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5634"/>
                  </a:ext>
                </a:extLst>
              </a:tr>
              <a:tr h="235654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 dirty="0">
                          <a:effectLst/>
                        </a:rPr>
                        <a:t>7.67%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7.43%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6.88%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6.13%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5.53%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5.98%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5.79%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6.90%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6.63%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 dirty="0">
                          <a:effectLst/>
                        </a:rPr>
                        <a:t>7.22%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253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7931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Results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Misclassification rate in unseen data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102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77DFB7A-933B-4EEB-AD97-C59464228E6F}"/>
              </a:ext>
            </a:extLst>
          </p:cNvPr>
          <p:cNvGraphicFramePr>
            <a:graphicFrameLocks noGrp="1"/>
          </p:cNvGraphicFramePr>
          <p:nvPr/>
        </p:nvGraphicFramePr>
        <p:xfrm>
          <a:off x="1" y="2477044"/>
          <a:ext cx="9143994" cy="2873066"/>
        </p:xfrm>
        <a:graphic>
          <a:graphicData uri="http://schemas.openxmlformats.org/drawingml/2006/table">
            <a:tbl>
              <a:tblPr/>
              <a:tblGrid>
                <a:gridCol w="1709853">
                  <a:extLst>
                    <a:ext uri="{9D8B030D-6E8A-4147-A177-3AD203B41FA5}">
                      <a16:colId xmlns:a16="http://schemas.microsoft.com/office/drawing/2014/main" val="196507058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3473851747"/>
                    </a:ext>
                  </a:extLst>
                </a:gridCol>
                <a:gridCol w="858167">
                  <a:extLst>
                    <a:ext uri="{9D8B030D-6E8A-4147-A177-3AD203B41FA5}">
                      <a16:colId xmlns:a16="http://schemas.microsoft.com/office/drawing/2014/main" val="1133082596"/>
                    </a:ext>
                  </a:extLst>
                </a:gridCol>
                <a:gridCol w="628662">
                  <a:extLst>
                    <a:ext uri="{9D8B030D-6E8A-4147-A177-3AD203B41FA5}">
                      <a16:colId xmlns:a16="http://schemas.microsoft.com/office/drawing/2014/main" val="1067932756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2205602954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1035023301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4013546206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3368955431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2554353176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4248213828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209317945"/>
                    </a:ext>
                  </a:extLst>
                </a:gridCol>
              </a:tblGrid>
              <a:tr h="365841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Airplane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Automobile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Bird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Cat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Deer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Dog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Frog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Horse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Ship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Truck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213594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VGG19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64.95%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70.10%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64.60%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71.62%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61.42%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63.44%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61.08%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62.60%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61.81%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63.99%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957426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31.54%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32.26%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29.95%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29.44%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26.71%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28.93%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26.73%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29.73%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26.18%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30.55%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238732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 dirty="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782959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ResNet18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47.67%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45.17%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40.77%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39.77%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35.75%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35.64%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35.99%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36.57%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36.73%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37.75%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125736"/>
                  </a:ext>
                </a:extLst>
              </a:tr>
              <a:tr h="253290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14.82%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14.29%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13.24%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11.84%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10.19%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12.10%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11.98%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12.24%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12.57%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13.48%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421898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723867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ResNeXt29_2x64d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15.95%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15.14%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12.61%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13.95%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12.52%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13.96%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11.34%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13.51%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12.49%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13.87%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868446"/>
                  </a:ext>
                </a:extLst>
              </a:tr>
              <a:tr h="232679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4.97%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4.87%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4.73%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4.47%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4.10%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4.53%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4.47%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4.95%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4.66%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4.83%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201018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376159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EfficientNetB0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26.47%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25.39%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24.23%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22.83%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19.71%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23.08%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20.45%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23.66%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21.68%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24.60%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733324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11.21%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10.81%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10.20%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9.65%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8.21%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9.91%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9.22%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10.28%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10.37%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 dirty="0">
                          <a:effectLst/>
                        </a:rPr>
                        <a:t>10.55%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594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234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Results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103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A71068-FDF5-4FA7-9375-3758957CC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09" y="1413111"/>
            <a:ext cx="7001692" cy="4123219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9D3357C-7159-46A8-B4B3-E99F3623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0534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Results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104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E703C599-68D5-4EB7-AF3C-104C33402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" name="內容版面配置區 13">
            <a:extLst>
              <a:ext uri="{FF2B5EF4-FFF2-40B4-BE49-F238E27FC236}">
                <a16:creationId xmlns:a16="http://schemas.microsoft.com/office/drawing/2014/main" id="{FAEB2703-2EC9-43E7-B1A5-CFA1DB559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09" y="1406026"/>
            <a:ext cx="7001691" cy="41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658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Results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105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F56DDFF-42E3-4D92-8B5D-152CC50A5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09" y="1406026"/>
            <a:ext cx="7001691" cy="4129701"/>
          </a:xfrm>
          <a:prstGeom prst="rect">
            <a:avLst/>
          </a:prstGeo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3069F14-3856-4741-A23D-D4811EC3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3273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Results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106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51367CD1-6B9B-4538-B797-9F1415D4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7">
            <a:extLst>
              <a:ext uri="{FF2B5EF4-FFF2-40B4-BE49-F238E27FC236}">
                <a16:creationId xmlns:a16="http://schemas.microsoft.com/office/drawing/2014/main" id="{8DA8521B-A3BC-4234-B5A2-5C8E45DDF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829" y="1406026"/>
            <a:ext cx="7008172" cy="41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114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107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686E24-1B0A-4518-BF37-1AFB3725E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14" y="1532097"/>
            <a:ext cx="6715373" cy="38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628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Results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FGSM – Before and after retraining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108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842033-F485-44DD-A893-326482686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23" y="2425715"/>
            <a:ext cx="5597960" cy="31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901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Summary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Our adversarial attack reveals weakness of image recognition models.</a:t>
            </a:r>
          </a:p>
          <a:p>
            <a:pPr marL="342900" indent="-342900"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Experiments show that adversarial examples generated by our method are good at fixing weaknesses by retraining assailable models with them.</a:t>
            </a:r>
          </a:p>
          <a:p>
            <a:pPr marL="342900" indent="-342900">
              <a:buAutoNum type="arabicPeriod"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AutoNum type="arabicPeriod"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109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05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611E0-98ED-49DD-B2AD-D7790048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9" y="513612"/>
            <a:ext cx="7420599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TW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Adversarial Attack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27758-64C7-4FBF-8D7E-4D93E96D2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19" y="3225428"/>
            <a:ext cx="3802037" cy="148279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85115" y="1884045"/>
            <a:ext cx="2456751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1866" y="3222529"/>
            <a:ext cx="2432214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57987E-CD82-4D88-86AE-6303976A3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6029" y="2279151"/>
            <a:ext cx="2720298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TW" sz="2100"/>
              <a:t>Adversarial examples are inputs to machine learning models that an attacker has intentionally designed to cause the model to make a mistake</a:t>
            </a:r>
            <a:endParaRPr lang="en-US" altLang="zh-CN" sz="2100"/>
          </a:p>
        </p:txBody>
      </p:sp>
    </p:spTree>
    <p:extLst>
      <p:ext uri="{BB962C8B-B14F-4D97-AF65-F5344CB8AC3E}">
        <p14:creationId xmlns:p14="http://schemas.microsoft.com/office/powerpoint/2010/main" val="30194999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5732-6E4F-4256-AC64-B778D63F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50" y="1105890"/>
            <a:ext cx="7886700" cy="2852737"/>
          </a:xfrm>
        </p:spPr>
        <p:txBody>
          <a:bodyPr/>
          <a:lstStyle/>
          <a:p>
            <a:r>
              <a:rPr lang="en-US" altLang="zh-TW" dirty="0"/>
              <a:t>Security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AI (II)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9DDCD9-883A-4F46-AE30-C020D67EC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人工智慧的安全議題 </a:t>
            </a:r>
            <a:r>
              <a:rPr lang="en-US" altLang="zh-TW" dirty="0"/>
              <a:t>–</a:t>
            </a:r>
          </a:p>
          <a:p>
            <a:pPr>
              <a:spcBef>
                <a:spcPts val="0"/>
              </a:spcBef>
            </a:pPr>
            <a:r>
              <a:rPr lang="zh-TW" altLang="en-US" dirty="0"/>
              <a:t>藉由符號執行操控深度神經網路標籤與錯誤分類攻擊測試</a:t>
            </a:r>
          </a:p>
        </p:txBody>
      </p:sp>
    </p:spTree>
    <p:extLst>
      <p:ext uri="{BB962C8B-B14F-4D97-AF65-F5344CB8AC3E}">
        <p14:creationId xmlns:p14="http://schemas.microsoft.com/office/powerpoint/2010/main" val="14448982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601825"/>
            <a:ext cx="8520600" cy="205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zh-TW" altLang="en-US" sz="3000" dirty="0"/>
              <a:t>藉由符號執行</a:t>
            </a:r>
            <a:endParaRPr sz="3000" dirty="0"/>
          </a:p>
          <a:p>
            <a:pPr>
              <a:spcBef>
                <a:spcPts val="0"/>
              </a:spcBef>
            </a:pPr>
            <a:r>
              <a:rPr lang="zh-TW" altLang="en-US" sz="3000" dirty="0"/>
              <a:t>操控深度神經網路標籤與錯誤分類攻擊測試</a:t>
            </a:r>
            <a:endParaRPr sz="3000" dirty="0"/>
          </a:p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TW" sz="3000" dirty="0"/>
              <a:t>Testing DNN Source Target Misclassification</a:t>
            </a:r>
            <a:endParaRPr sz="3000" dirty="0"/>
          </a:p>
          <a:p>
            <a:pPr>
              <a:spcBef>
                <a:spcPts val="0"/>
              </a:spcBef>
            </a:pPr>
            <a:r>
              <a:rPr lang="en-US" altLang="zh-TW" sz="3000" dirty="0"/>
              <a:t>with Symbolic Execution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691375"/>
            <a:ext cx="8520600" cy="79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endParaRPr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 dirty="0"/>
              <a:t>研究動機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buSzPts val="1800"/>
              <a:buChar char="●"/>
            </a:pPr>
            <a:r>
              <a:rPr lang="zh-TW" dirty="0"/>
              <a:t>深度神經網路</a:t>
            </a:r>
            <a:endParaRPr dirty="0"/>
          </a:p>
          <a:p>
            <a:pPr marL="457200" indent="-342900">
              <a:spcBef>
                <a:spcPts val="1600"/>
              </a:spcBef>
              <a:buSzPts val="1800"/>
              <a:buChar char="●"/>
            </a:pPr>
            <a:r>
              <a:rPr lang="zh-TW" dirty="0"/>
              <a:t>符號執行</a:t>
            </a:r>
            <a:endParaRPr dirty="0"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 dirty="0"/>
              <a:t>精確分析</a:t>
            </a:r>
            <a:endParaRPr dirty="0"/>
          </a:p>
          <a:p>
            <a:pPr marL="457200" indent="-342900">
              <a:spcBef>
                <a:spcPts val="1600"/>
              </a:spcBef>
              <a:buSzPts val="1800"/>
              <a:buChar char="●"/>
            </a:pPr>
            <a:r>
              <a:rPr lang="zh-TW" dirty="0"/>
              <a:t>對抗例</a:t>
            </a:r>
            <a:endParaRPr dirty="0"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 dirty="0"/>
              <a:t>混淆輸出標籤 (!6)</a:t>
            </a:r>
            <a:endParaRPr dirty="0"/>
          </a:p>
          <a:p>
            <a:pPr marL="914400" lvl="1" indent="-317500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zh-TW" dirty="0"/>
              <a:t>操控輸出標籤 (=0)</a:t>
            </a:r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045" y="546425"/>
            <a:ext cx="2108375" cy="19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112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632" y="3829028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208" y="3829028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自動化軟體測試技術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buSzPts val="1800"/>
              <a:buChar char="●"/>
            </a:pPr>
            <a:r>
              <a:rPr lang="zh-TW"/>
              <a:t>符號執行 (Symbolic execution)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收集限制式，求解器求解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精確值</a:t>
            </a:r>
            <a:endParaRPr/>
          </a:p>
          <a:p>
            <a:pPr marL="457200" indent="-342900">
              <a:spcBef>
                <a:spcPts val="1000"/>
              </a:spcBef>
              <a:buSzPts val="1800"/>
              <a:buChar char="●"/>
            </a:pPr>
            <a:r>
              <a:rPr lang="zh-TW"/>
              <a:t>模糊測試 (Fuzzing)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根據變異隨意產生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隨機值</a:t>
            </a:r>
            <a:endParaRPr/>
          </a:p>
          <a:p>
            <a:pPr marL="457200" indent="-342900">
              <a:spcBef>
                <a:spcPts val="1000"/>
              </a:spcBef>
              <a:buSzPts val="1800"/>
              <a:buChar char="●"/>
            </a:pPr>
            <a:r>
              <a:rPr lang="zh-TW"/>
              <a:t>擬真執行 (Concolic execution)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反向限制式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避免無謂路徑探索，仍要求解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113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86612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 dirty="0"/>
              <a:t>對抗例</a:t>
            </a:r>
            <a:endParaRPr dirty="0"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buSzPts val="1800"/>
              <a:buChar char="●"/>
            </a:pPr>
            <a:r>
              <a:rPr lang="zh-TW"/>
              <a:t>對抗攻擊</a:t>
            </a:r>
            <a:endParaRPr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/>
              <a:t>加入擾動 (perturbation)</a:t>
            </a:r>
            <a:endParaRPr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/>
              <a:t>影響標籤</a:t>
            </a:r>
            <a:endParaRPr/>
          </a:p>
          <a:p>
            <a:pPr marL="457200" indent="-34290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zh-TW"/>
              <a:t>實際案例稱對抗例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114</a:t>
            </a:fld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085" y="1797475"/>
            <a:ext cx="5188227" cy="411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TW" dirty="0"/>
              <a:t>對抗例威脅模型分類法</a:t>
            </a:r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115</a:t>
            </a:fld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675" y="2093101"/>
            <a:ext cx="42066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zh-TW"/>
              <a:t>相關研究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116</a:t>
            </a:fld>
            <a:endParaRPr/>
          </a:p>
        </p:txBody>
      </p:sp>
      <p:graphicFrame>
        <p:nvGraphicFramePr>
          <p:cNvPr id="143" name="Google Shape;143;p25"/>
          <p:cNvGraphicFramePr/>
          <p:nvPr/>
        </p:nvGraphicFramePr>
        <p:xfrm>
          <a:off x="612125" y="2640438"/>
          <a:ext cx="7919750" cy="28800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名稱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FGSM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JSMA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DeepCheck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DeepConcolic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我們的方法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方法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基於數學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基於數學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基於軟體分析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基於軟體分析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基於軟體分析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對抗攻擊目標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分類錯誤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指定來源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操控分類錯誤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分類錯誤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分類錯誤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指定來源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操控分類錯誤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研究方法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39999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AutoNum type="arabicPeriod"/>
            </a:pPr>
            <a:r>
              <a:rPr lang="zh-TW"/>
              <a:t>轉換深度神經網路</a:t>
            </a:r>
            <a:endParaRPr/>
          </a:p>
          <a:p>
            <a:pPr>
              <a:spcBef>
                <a:spcPts val="1600"/>
              </a:spcBef>
              <a:buAutoNum type="arabicPeriod"/>
            </a:pPr>
            <a:r>
              <a:rPr lang="zh-TW"/>
              <a:t>找尋重要像素點</a:t>
            </a:r>
            <a:endParaRPr/>
          </a:p>
          <a:p>
            <a:pPr>
              <a:spcBef>
                <a:spcPts val="1600"/>
              </a:spcBef>
              <a:buAutoNum type="arabicPeriod"/>
            </a:pPr>
            <a:r>
              <a:rPr lang="zh-TW"/>
              <a:t>利用符號執行測試生成像素值</a:t>
            </a:r>
            <a:endParaRPr/>
          </a:p>
          <a:p>
            <a:pPr>
              <a:spcBef>
                <a:spcPts val="1600"/>
              </a:spcBef>
              <a:spcAft>
                <a:spcPts val="1600"/>
              </a:spcAft>
              <a:buAutoNum type="arabicPeriod"/>
            </a:pPr>
            <a:r>
              <a:rPr lang="zh-TW"/>
              <a:t>生成對抗例圖片與驗證結果</a:t>
            </a: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117</a:t>
            </a:fld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026" y="1432051"/>
            <a:ext cx="5433119" cy="399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研究方法 - 轉換深度神經網路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zh-TW"/>
              <a:t>浮點數型態轉換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驗證階段，略過最後一層激勵層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2920440"/>
            <a:ext cx="4260300" cy="290047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118</a:t>
            </a:fld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1" y="4370676"/>
            <a:ext cx="2034830" cy="154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399" y="4370676"/>
            <a:ext cx="1749740" cy="154340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729713" y="3846250"/>
            <a:ext cx="11988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/>
              <a:t>訓練階段</a:t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2859875" y="3846250"/>
            <a:ext cx="11988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/>
              <a:t>驗證階段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找尋重要像素點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buSzPts val="1800"/>
              <a:buChar char="●"/>
            </a:pPr>
            <a:r>
              <a:rPr lang="zh-TW"/>
              <a:t>找尋目標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降低原始標籤機率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升高指定標籤機率</a:t>
            </a:r>
            <a:endParaRPr/>
          </a:p>
          <a:p>
            <a:pPr marL="457200" indent="-342900">
              <a:buSzPts val="1800"/>
              <a:buChar char="●"/>
            </a:pPr>
            <a:r>
              <a:rPr lang="zh-TW"/>
              <a:t>找尋方法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梯度</a:t>
            </a:r>
            <a:endParaRPr/>
          </a:p>
          <a:p>
            <a:pPr marL="1371600" lvl="2" indent="-317500">
              <a:buSzPts val="1400"/>
              <a:buChar char="■"/>
            </a:pPr>
            <a:r>
              <a:rPr lang="zh-TW"/>
              <a:t>W</a:t>
            </a:r>
            <a:endParaRPr/>
          </a:p>
          <a:p>
            <a:pPr marL="1371600" lvl="2" indent="-317500">
              <a:buSzPts val="1400"/>
              <a:buChar char="■"/>
            </a:pPr>
            <a:r>
              <a:rPr lang="zh-TW"/>
              <a:t>W+b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計算策略</a:t>
            </a:r>
            <a:endParaRPr/>
          </a:p>
          <a:p>
            <a:pPr marL="1371600" lvl="2" indent="-317500">
              <a:buSzPts val="1400"/>
              <a:buChar char="■"/>
            </a:pPr>
            <a:r>
              <a:rPr lang="zh-TW"/>
              <a:t>正數: 提升標籤機率</a:t>
            </a:r>
            <a:endParaRPr/>
          </a:p>
          <a:p>
            <a:pPr marL="1371600" lvl="2" indent="-317500">
              <a:buSzPts val="1400"/>
              <a:buChar char="■"/>
            </a:pPr>
            <a:r>
              <a:rPr lang="zh-TW"/>
              <a:t>負數: 降低標籤機率</a:t>
            </a:r>
            <a:endParaRPr/>
          </a:p>
          <a:p>
            <a:pPr marL="1371600" lvl="2" indent="-317500">
              <a:buSzPts val="1400"/>
              <a:buChar char="■"/>
            </a:pPr>
            <a:r>
              <a:rPr lang="zh-TW"/>
              <a:t>絕對值: 不論正數值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119</a:t>
            </a:fld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01" y="2154313"/>
            <a:ext cx="4629151" cy="3086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6696" y="629266"/>
            <a:ext cx="2750280" cy="5506358"/>
          </a:xfrm>
        </p:spPr>
        <p:txBody>
          <a:bodyPr>
            <a:normAutofit/>
          </a:bodyPr>
          <a:lstStyle/>
          <a:p>
            <a:r>
              <a:rPr lang="en-US" altLang="zh-TW" sz="3500"/>
              <a:t>NIST</a:t>
            </a:r>
            <a:r>
              <a:rPr lang="zh-TW" altLang="en-US" sz="3500"/>
              <a:t> 資訊安全的框架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8700" y="559407"/>
            <a:ext cx="4945891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219456" y="6356350"/>
            <a:ext cx="5143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32DCDF9-E87B-7F42-A3FB-A7075D2FBDC1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F6CFAF54-3A98-4B00-B070-9DBF943D2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177025"/>
              </p:ext>
            </p:extLst>
          </p:nvPr>
        </p:nvGraphicFramePr>
        <p:xfrm>
          <a:off x="3963924" y="722376"/>
          <a:ext cx="469773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4134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找尋重要像素點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120</a:t>
            </a:fld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buSzPts val="1800"/>
              <a:buChar char="●"/>
            </a:pPr>
            <a:r>
              <a:rPr lang="zh-TW"/>
              <a:t>重要像素點預期效果分析表</a:t>
            </a:r>
            <a:endParaRPr/>
          </a:p>
        </p:txBody>
      </p:sp>
      <p:graphicFrame>
        <p:nvGraphicFramePr>
          <p:cNvPr id="185" name="Google Shape;185;p30"/>
          <p:cNvGraphicFramePr/>
          <p:nvPr/>
        </p:nvGraphicFramePr>
        <p:xfrm>
          <a:off x="972000" y="2670250"/>
          <a:ext cx="7200000" cy="23468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操控像素點數量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所有像素點配對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重要像素點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總體策略配對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加速倍率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lang="zh-TW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zh-TW" baseline="30000">
                          <a:solidFill>
                            <a:schemeClr val="dk1"/>
                          </a:solidFill>
                        </a:rPr>
                        <a:t>784</a:t>
                      </a:r>
                      <a:r>
                        <a:rPr lang="zh-TW"/>
                        <a:t>=784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36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22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2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lang="zh-TW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zh-TW" baseline="30000">
                          <a:solidFill>
                            <a:schemeClr val="dk1"/>
                          </a:solidFill>
                        </a:rPr>
                        <a:t>784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=306936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36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8526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4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lang="zh-TW" baseline="-250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zh-TW" baseline="30000">
                          <a:solidFill>
                            <a:schemeClr val="dk1"/>
                          </a:solidFill>
                        </a:rPr>
                        <a:t>784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=1.56E+10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36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4.34E+08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6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lang="zh-TW" baseline="-2500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zh-TW" baseline="30000">
                          <a:solidFill>
                            <a:schemeClr val="dk1"/>
                          </a:solidFill>
                        </a:rPr>
                        <a:t>784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=3.16399E+14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36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8.79E+12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zh-TW"/>
              <a:t>原始圖片: pixel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zh-TW"/>
              <a:t>神經網路: network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操控標籤: desire_label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利用符號執行生成像素值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121</a:t>
            </a:fld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33" y="3716270"/>
            <a:ext cx="6027420" cy="2681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生成對抗例圖片與驗證結果</a:t>
            </a: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buSzPts val="1800"/>
              <a:buChar char="●"/>
            </a:pPr>
            <a:r>
              <a:rPr lang="zh-TW"/>
              <a:t>生成圖片</a:t>
            </a:r>
            <a:endParaRPr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/>
              <a:t>重新輸入進深度神經網路</a:t>
            </a:r>
            <a:endParaRPr/>
          </a:p>
          <a:p>
            <a:pPr marL="457200" indent="-342900">
              <a:spcBef>
                <a:spcPts val="1600"/>
              </a:spcBef>
              <a:buSzPts val="1800"/>
              <a:buChar char="●"/>
            </a:pPr>
            <a:r>
              <a:rPr lang="zh-TW"/>
              <a:t>驗證結果</a:t>
            </a:r>
            <a:endParaRPr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/>
              <a:t>對原始深度神經網路</a:t>
            </a:r>
            <a:endParaRPr/>
          </a:p>
          <a:p>
            <a:pPr marL="1371600" lvl="2" indent="-317500">
              <a:spcBef>
                <a:spcPts val="1600"/>
              </a:spcBef>
              <a:buSzPts val="1400"/>
              <a:buChar char="■"/>
            </a:pPr>
            <a:r>
              <a:rPr lang="zh-TW"/>
              <a:t>浮點數</a:t>
            </a:r>
            <a:endParaRPr/>
          </a:p>
          <a:p>
            <a:pPr marL="1371600" lvl="2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pPr>
            <a:r>
              <a:rPr lang="zh-TW"/>
              <a:t>激勵層(activation layer)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122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實驗資料</a:t>
            </a:r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39999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資料集：Mnist-10</a:t>
            </a:r>
            <a:endParaRPr/>
          </a:p>
          <a:p>
            <a:pPr lvl="1"/>
            <a:r>
              <a:rPr lang="zh-TW"/>
              <a:t>手寫數字辨識分類</a:t>
            </a:r>
            <a:endParaRPr/>
          </a:p>
          <a:p>
            <a:pPr lvl="1"/>
            <a:r>
              <a:rPr lang="zh-TW"/>
              <a:t>分類結果：0~9</a:t>
            </a:r>
            <a:endParaRPr/>
          </a:p>
          <a:p>
            <a:pPr lvl="1"/>
            <a:r>
              <a:rPr lang="zh-TW"/>
              <a:t>圖片尺寸： 28*28 = 784</a:t>
            </a:r>
            <a:endParaRPr/>
          </a:p>
          <a:p>
            <a:pPr lvl="1">
              <a:spcAft>
                <a:spcPts val="1600"/>
              </a:spcAft>
            </a:pPr>
            <a:r>
              <a:rPr lang="zh-TW"/>
              <a:t>256 色灰階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2"/>
          </p:nvPr>
        </p:nvSpPr>
        <p:spPr>
          <a:xfrm>
            <a:off x="4472558" y="1327925"/>
            <a:ext cx="39999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zh-TW" dirty="0"/>
              <a:t>深度神經網路架構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4" name="Google Shape;214;p34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123</a:t>
            </a:fld>
            <a:endParaRPr/>
          </a:p>
        </p:txBody>
      </p:sp>
      <p:graphicFrame>
        <p:nvGraphicFramePr>
          <p:cNvPr id="215" name="Google Shape;215;p34"/>
          <p:cNvGraphicFramePr/>
          <p:nvPr>
            <p:extLst>
              <p:ext uri="{D42A27DB-BD31-4B8C-83A1-F6EECF244321}">
                <p14:modId xmlns:p14="http://schemas.microsoft.com/office/powerpoint/2010/main" val="2448937227"/>
              </p:ext>
            </p:extLst>
          </p:nvPr>
        </p:nvGraphicFramePr>
        <p:xfrm>
          <a:off x="3019008" y="2778440"/>
          <a:ext cx="5727800" cy="39317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名稱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隱藏層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層數</a:t>
                      </a:r>
                      <a:endParaRPr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隱藏層神經網路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神經元數量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隱藏層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神經網路架構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整體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深度神經網路架構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模型1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784*10*10*10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模型2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1</a:t>
                      </a:r>
                      <a:endParaRPr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784*5*10*10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模型3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10*10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784*10*10*10*10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模型4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5*5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784*5*5*10*10</a:t>
                      </a:r>
                      <a:endParaRPr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zh-TW"/>
              <a:t>深度神經網路架構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124</a:t>
            </a:fld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100" y="2257725"/>
            <a:ext cx="3800188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2257725"/>
            <a:ext cx="3798749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zh-TW"/>
              <a:t>深度神經網路準確率 - 隱藏層層數</a:t>
            </a:r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125</a:t>
            </a:fld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626" y="3057563"/>
            <a:ext cx="3694375" cy="24629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Google Shape;231;p36"/>
          <p:cNvGraphicFramePr/>
          <p:nvPr/>
        </p:nvGraphicFramePr>
        <p:xfrm>
          <a:off x="275250" y="2286075"/>
          <a:ext cx="5174375" cy="247546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9075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名稱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隱藏層層數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隱藏層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神經元數量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隱藏層架構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模型準確度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模型1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0.9251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模型2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0.895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模型3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10*10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0.9228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模型4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5*5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0.9023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zh-TW"/>
              <a:t>各深度神經網路準確度比較表</a:t>
            </a: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126</a:t>
            </a:fld>
            <a:endParaRPr/>
          </a:p>
        </p:txBody>
      </p:sp>
      <p:graphicFrame>
        <p:nvGraphicFramePr>
          <p:cNvPr id="238" name="Google Shape;238;p37"/>
          <p:cNvGraphicFramePr/>
          <p:nvPr/>
        </p:nvGraphicFramePr>
        <p:xfrm>
          <a:off x="660100" y="2912650"/>
          <a:ext cx="7823800" cy="37513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5825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名稱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隱藏層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層數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整體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深度神經網路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架構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樣本數量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模型準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確度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攻擊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成功率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模型１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784*10*10*10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500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</a:rPr>
                        <a:t>0.926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0.983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模型２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784*5*10*10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0.905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0.833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模型３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784*10*10*10*10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500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0.924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</a:rPr>
                        <a:t>0.988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FFFFFF"/>
                          </a:solidFill>
                        </a:rPr>
                        <a:t>模型４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784*5*5*10*10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100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0.904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0.959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226208" y="37123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zh-TW" dirty="0"/>
              <a:t>操控深度神經網路標籤實驗 - 更動像素點比例</a:t>
            </a:r>
            <a:r>
              <a:rPr lang="en-US" altLang="zh-TW" sz="2400" dirty="0"/>
              <a:t>(</a:t>
            </a:r>
            <a:r>
              <a:rPr lang="zh-TW" altLang="en-US" sz="2400" dirty="0"/>
              <a:t>千分比</a:t>
            </a:r>
            <a:r>
              <a:rPr lang="en-US" altLang="zh-TW" sz="2400" dirty="0"/>
              <a:t>)</a:t>
            </a:r>
            <a:endParaRPr sz="2400" dirty="0"/>
          </a:p>
        </p:txBody>
      </p:sp>
      <p:sp>
        <p:nvSpPr>
          <p:cNvPr id="244" name="Google Shape;244;p38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127</a:t>
            </a:fld>
            <a:endParaRPr/>
          </a:p>
        </p:txBody>
      </p:sp>
      <p:graphicFrame>
        <p:nvGraphicFramePr>
          <p:cNvPr id="245" name="Google Shape;245;p38"/>
          <p:cNvGraphicFramePr/>
          <p:nvPr/>
        </p:nvGraphicFramePr>
        <p:xfrm>
          <a:off x="882138" y="1858975"/>
          <a:ext cx="7379700" cy="4143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4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4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4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/>
                        <a:t> </a:t>
                      </a:r>
                      <a:endParaRPr sz="1100" b="1"/>
                    </a:p>
                  </a:txBody>
                  <a:tcPr marL="68575" marR="68575" marT="91425" marB="91425"/>
                </a:tc>
                <a:tc grid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操控標籤</a:t>
                      </a:r>
                      <a:endParaRPr sz="1200" b="1"/>
                    </a:p>
                  </a:txBody>
                  <a:tcPr marL="68575" marR="68575" marT="91425" marB="91425" anchor="b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450">
                <a:tc rowSpan="11"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原</a:t>
                      </a:r>
                      <a:endParaRPr sz="1200" b="1"/>
                    </a:p>
                    <a:p>
                      <a:pPr marL="76200" marR="7620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始</a:t>
                      </a:r>
                      <a:endParaRPr sz="1200" b="1"/>
                    </a:p>
                    <a:p>
                      <a:pPr marL="76200" marR="7620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標</a:t>
                      </a:r>
                      <a:endParaRPr sz="1200" b="1"/>
                    </a:p>
                    <a:p>
                      <a:pPr marL="76200" marR="7620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zh-TW" sz="1200" b="1"/>
                        <a:t>籤</a:t>
                      </a:r>
                      <a:endParaRPr sz="1200" b="1"/>
                    </a:p>
                  </a:txBody>
                  <a:tcPr marL="68575" marR="6857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 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3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4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14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16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11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14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4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19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3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14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4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15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10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b="1">
                          <a:solidFill>
                            <a:srgbClr val="FF0000"/>
                          </a:solidFill>
                        </a:rPr>
                        <a:t>17</a:t>
                      </a:r>
                      <a:endParaRPr sz="1000" b="1">
                        <a:solidFill>
                          <a:srgbClr val="FF0000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12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15</a:t>
                      </a:r>
                      <a:endParaRPr sz="1000"/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4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3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10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14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10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12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4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4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4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22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12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14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14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14</a:t>
                      </a:r>
                      <a:endParaRPr sz="1000"/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4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13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14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15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4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14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10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10</a:t>
                      </a:r>
                      <a:endParaRPr sz="1000"/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4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13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dirty="0"/>
                        <a:t>0</a:t>
                      </a:r>
                      <a:endParaRPr sz="1000" dirty="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139172" y="4054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zh-TW" dirty="0"/>
              <a:t>操控深度神經網路標籤實驗 - 生成成功率</a:t>
            </a:r>
            <a:endParaRPr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128</a:t>
            </a:fld>
            <a:endParaRPr/>
          </a:p>
        </p:txBody>
      </p:sp>
      <p:graphicFrame>
        <p:nvGraphicFramePr>
          <p:cNvPr id="252" name="Google Shape;252;p39"/>
          <p:cNvGraphicFramePr/>
          <p:nvPr/>
        </p:nvGraphicFramePr>
        <p:xfrm>
          <a:off x="882000" y="1859275"/>
          <a:ext cx="7380000" cy="41399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5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5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5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5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08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/>
                        <a:t> </a:t>
                      </a:r>
                      <a:endParaRPr sz="1100" b="1"/>
                    </a:p>
                  </a:txBody>
                  <a:tcPr marL="68575" marR="68575" marT="91425" marB="91425"/>
                </a:tc>
                <a:tc gridSpan="11">
                  <a:txBody>
                    <a:bodyPr/>
                    <a:lstStyle/>
                    <a:p>
                      <a:pPr marL="88900" marR="889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操控標籤</a:t>
                      </a:r>
                      <a:endParaRPr sz="1200" b="1"/>
                    </a:p>
                  </a:txBody>
                  <a:tcPr marL="68575" marR="68575" marT="91425" marB="91425" anchor="b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825">
                <a:tc rowSpan="11"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原</a:t>
                      </a:r>
                      <a:endParaRPr sz="1200" b="1"/>
                    </a:p>
                    <a:p>
                      <a:pPr marL="76200" marR="7620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始</a:t>
                      </a:r>
                      <a:endParaRPr sz="1200" b="1"/>
                    </a:p>
                    <a:p>
                      <a:pPr marL="76200" marR="7620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/>
                        <a:t>標</a:t>
                      </a:r>
                      <a:endParaRPr sz="1200" b="1"/>
                    </a:p>
                    <a:p>
                      <a:pPr marL="76200" marR="7620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zh-TW" sz="1200" b="1"/>
                        <a:t>籤</a:t>
                      </a:r>
                      <a:endParaRPr sz="1200" b="1"/>
                    </a:p>
                  </a:txBody>
                  <a:tcPr marL="68575" marR="6857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 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3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</a:t>
                      </a:r>
                      <a:endParaRPr sz="1000"/>
                    </a:p>
                  </a:txBody>
                  <a:tcPr marL="68575" marR="68575" marT="91425" marB="91425"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0.89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0.95</a:t>
                      </a:r>
                      <a:endParaRPr sz="1000"/>
                    </a:p>
                  </a:txBody>
                  <a:tcPr marL="68575" marR="68575" marT="91425" marB="91425"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0.98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0.99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b="1">
                          <a:solidFill>
                            <a:srgbClr val="FF0000"/>
                          </a:solidFill>
                        </a:rPr>
                        <a:t>0.82</a:t>
                      </a:r>
                      <a:endParaRPr sz="1000" b="1">
                        <a:solidFill>
                          <a:srgbClr val="FF0000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0.93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0.99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0.87</a:t>
                      </a:r>
                      <a:endParaRPr sz="1000"/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3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0.95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0.99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0.99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0.85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0.99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0.95</a:t>
                      </a:r>
                      <a:endParaRPr sz="1000"/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0.99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0.93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0.97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0.99</a:t>
                      </a:r>
                      <a:endParaRPr sz="1000"/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</a:t>
                      </a:r>
                      <a:endParaRPr sz="1000"/>
                    </a:p>
                  </a:txBody>
                  <a:tcPr marL="68575" marR="68575" marT="91425" marB="91425"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dirty="0"/>
                        <a:t>1</a:t>
                      </a:r>
                      <a:endParaRPr sz="1000" dirty="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dirty="0"/>
                        <a:t>0</a:t>
                      </a:r>
                      <a:endParaRPr sz="1000" dirty="0"/>
                    </a:p>
                  </a:txBody>
                  <a:tcPr marL="68575" marR="6857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226208" y="105877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 altLang="en-US" dirty="0"/>
              <a:t>小結</a:t>
            </a:r>
            <a:endParaRPr dirty="0"/>
          </a:p>
        </p:txBody>
      </p:sp>
      <p:sp>
        <p:nvSpPr>
          <p:cNvPr id="264" name="Google Shape;264;p41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buSzPts val="1800"/>
              <a:buChar char="●"/>
            </a:pPr>
            <a:r>
              <a:rPr lang="zh-TW"/>
              <a:t>利用符號執行操控深度神經網路標籤與錯誤分類攻擊測試</a:t>
            </a:r>
            <a:endParaRPr/>
          </a:p>
          <a:p>
            <a:pPr marL="457200" indent="-342900">
              <a:spcBef>
                <a:spcPts val="1600"/>
              </a:spcBef>
              <a:buSzPts val="1800"/>
              <a:buChar char="●"/>
            </a:pPr>
            <a:r>
              <a:rPr lang="zh-TW"/>
              <a:t>找尋重要像素點兩種目標</a:t>
            </a:r>
            <a:endParaRPr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/>
              <a:t>降低原始標籤機率</a:t>
            </a:r>
            <a:endParaRPr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/>
              <a:t>升高指定標籤機率</a:t>
            </a:r>
            <a:endParaRPr/>
          </a:p>
          <a:p>
            <a:pPr marL="457200" indent="-34290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zh-TW"/>
              <a:t>發現準確率與攻擊成功率沒有相關性</a:t>
            </a:r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129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EA1F3-EDA9-4A3B-AF46-E662F9CA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50280" cy="5506358"/>
          </a:xfrm>
        </p:spPr>
        <p:txBody>
          <a:bodyPr>
            <a:normAutofit/>
          </a:bodyPr>
          <a:lstStyle/>
          <a:p>
            <a:r>
              <a:rPr lang="zh-TW" altLang="en-US" sz="3500"/>
              <a:t>攻擊的框架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8700" y="559407"/>
            <a:ext cx="4945891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912BDB-E800-490A-9996-A9FC19D1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6" y="6356350"/>
            <a:ext cx="5143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32DCDF9-E87B-7F42-A3FB-A7075D2FBDC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8" name="內容版面配置區 2">
            <a:extLst>
              <a:ext uri="{FF2B5EF4-FFF2-40B4-BE49-F238E27FC236}">
                <a16:creationId xmlns:a16="http://schemas.microsoft.com/office/drawing/2014/main" id="{2948A3FC-05E1-4C17-A3E8-146E052A7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483110"/>
              </p:ext>
            </p:extLst>
          </p:nvPr>
        </p:nvGraphicFramePr>
        <p:xfrm>
          <a:off x="3963924" y="722376"/>
          <a:ext cx="469773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39649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 dirty="0"/>
              <a:t>未來展望</a:t>
            </a:r>
            <a:endParaRPr dirty="0"/>
          </a:p>
        </p:txBody>
      </p:sp>
      <p:sp>
        <p:nvSpPr>
          <p:cNvPr id="277" name="Google Shape;277;p43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buSzPts val="1800"/>
              <a:buChar char="●"/>
            </a:pPr>
            <a:r>
              <a:rPr lang="zh-TW"/>
              <a:t>套用自動化軟體分析技術於深度神經網路框架</a:t>
            </a:r>
            <a:endParaRPr/>
          </a:p>
          <a:p>
            <a:pPr marL="457200" indent="-342900">
              <a:spcBef>
                <a:spcPts val="1600"/>
              </a:spcBef>
              <a:buSzPts val="1800"/>
              <a:buChar char="●"/>
            </a:pPr>
            <a:r>
              <a:rPr lang="zh-TW"/>
              <a:t>優化取重要像素點</a:t>
            </a:r>
            <a:endParaRPr/>
          </a:p>
          <a:p>
            <a:pPr marL="457200" indent="-342900">
              <a:spcBef>
                <a:spcPts val="1600"/>
              </a:spcBef>
              <a:buSzPts val="1800"/>
              <a:buChar char="●"/>
            </a:pPr>
            <a:r>
              <a:rPr lang="zh-TW"/>
              <a:t>增進求解器速度</a:t>
            </a:r>
            <a:endParaRPr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/>
              <a:t>累計符號化變數</a:t>
            </a:r>
            <a:endParaRPr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/>
              <a:t>反向限制式</a:t>
            </a:r>
            <a:endParaRPr/>
          </a:p>
          <a:p>
            <a:pPr marL="457200" indent="-342900">
              <a:spcBef>
                <a:spcPts val="1600"/>
              </a:spcBef>
              <a:buSzPts val="1800"/>
              <a:buChar char="●"/>
            </a:pPr>
            <a:r>
              <a:rPr lang="zh-TW"/>
              <a:t>增強對抗攻擊能力</a:t>
            </a:r>
            <a:endParaRPr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/>
              <a:t>加大攻擊目標機率值</a:t>
            </a:r>
            <a:endParaRPr/>
          </a:p>
          <a:p>
            <a:pPr marL="914400" lvl="1" indent="-317500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zh-TW"/>
              <a:t>基於數學模型的攻擊減少擾動</a:t>
            </a:r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130</a:t>
            </a:fld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476" y="2863101"/>
            <a:ext cx="2944663" cy="265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 altLang="en-US" dirty="0"/>
              <a:t>結論</a:t>
            </a:r>
            <a:endParaRPr dirty="0"/>
          </a:p>
        </p:txBody>
      </p:sp>
      <p:sp>
        <p:nvSpPr>
          <p:cNvPr id="277" name="Google Shape;277;p43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spcBef>
                <a:spcPts val="1600"/>
              </a:spcBef>
              <a:buSzPts val="1800"/>
              <a:buChar char="●"/>
            </a:pPr>
            <a:r>
              <a:rPr lang="en-US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Security</a:t>
            </a:r>
          </a:p>
          <a:p>
            <a:pPr marL="457200" indent="-342900">
              <a:spcBef>
                <a:spcPts val="1600"/>
              </a:spcBef>
              <a:buSzPts val="1800"/>
              <a:buChar char="●"/>
            </a:pPr>
            <a:r>
              <a:rPr lang="en-US" dirty="0"/>
              <a:t>Security of AI</a:t>
            </a:r>
          </a:p>
          <a:p>
            <a:pPr marL="457200" indent="-342900">
              <a:spcBef>
                <a:spcPts val="1600"/>
              </a:spcBef>
              <a:buSzPts val="1800"/>
              <a:buChar char="●"/>
            </a:pPr>
            <a:r>
              <a:rPr lang="en-US" dirty="0"/>
              <a:t>Applying in the NIST Security Framework</a:t>
            </a:r>
            <a:endParaRPr dirty="0"/>
          </a:p>
        </p:txBody>
      </p:sp>
      <p:sp>
        <p:nvSpPr>
          <p:cNvPr id="278" name="Google Shape;278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131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79230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311700" y="3008100"/>
            <a:ext cx="8520600" cy="84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zh-TW"/>
              <a:t>Q&amp;A</a:t>
            </a:r>
            <a:endParaRPr/>
          </a:p>
        </p:txBody>
      </p:sp>
      <p:sp>
        <p:nvSpPr>
          <p:cNvPr id="285" name="Google Shape;285;p44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132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76200" y="857250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marL="76198"/>
            <a:r>
              <a:rPr lang="en-US" dirty="0"/>
              <a:t>NIST Framework of Attack</a:t>
            </a:r>
            <a:endParaRPr lang="en-US" altLang="zh-TW" sz="2200" dirty="0"/>
          </a:p>
        </p:txBody>
      </p:sp>
      <p:sp>
        <p:nvSpPr>
          <p:cNvPr id="7" name="Shape 44"/>
          <p:cNvSpPr txBox="1">
            <a:spLocks noGrp="1"/>
          </p:cNvSpPr>
          <p:nvPr>
            <p:ph type="body" idx="1"/>
          </p:nvPr>
        </p:nvSpPr>
        <p:spPr>
          <a:xfrm>
            <a:off x="4191000" y="2584931"/>
            <a:ext cx="4711853" cy="187911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189" indent="-380990">
              <a:buFont typeface="Arial"/>
              <a:buChar char="●"/>
            </a:pPr>
            <a:r>
              <a:rPr lang="en-US" sz="2400" dirty="0"/>
              <a:t>Target-aware Symbolic Fuzzing</a:t>
            </a:r>
          </a:p>
          <a:p>
            <a:pPr marL="457189" indent="-380990">
              <a:buFont typeface="Arial"/>
              <a:buChar char="●"/>
            </a:pPr>
            <a:r>
              <a:rPr lang="en-US" sz="2400" dirty="0"/>
              <a:t>Automatic Exploit Generation </a:t>
            </a:r>
          </a:p>
          <a:p>
            <a:pPr marL="457189" indent="-380990">
              <a:buFont typeface="Arial"/>
              <a:buChar char="●"/>
            </a:pPr>
            <a:r>
              <a:rPr lang="en-US" sz="2400" dirty="0"/>
              <a:t>Anti-Mitigation Payload Generation</a:t>
            </a:r>
          </a:p>
          <a:p>
            <a:pPr marL="457189" indent="-380990">
              <a:buFont typeface="Arial"/>
              <a:buChar char="●"/>
            </a:pPr>
            <a:r>
              <a:rPr lang="en-US" sz="2400" dirty="0"/>
              <a:t>Post Exploitation Integration</a:t>
            </a:r>
          </a:p>
          <a:p>
            <a:pPr marL="457189" indent="-380990">
              <a:buFont typeface="Arial"/>
              <a:buChar char="●"/>
            </a:pPr>
            <a:endParaRPr lang="en-US" altLang="zh-TW" sz="2400" dirty="0"/>
          </a:p>
          <a:p>
            <a:pPr marL="457189" indent="-380990">
              <a:buFont typeface="Arial"/>
              <a:buChar char="●"/>
            </a:pPr>
            <a:endParaRPr lang="en-US" altLang="zh-TW" sz="2400" dirty="0"/>
          </a:p>
        </p:txBody>
      </p:sp>
      <p:pic>
        <p:nvPicPr>
          <p:cNvPr id="8" name="圖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76475"/>
            <a:ext cx="3418840" cy="35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平行四邊形 2"/>
          <p:cNvSpPr/>
          <p:nvPr/>
        </p:nvSpPr>
        <p:spPr>
          <a:xfrm>
            <a:off x="3005846" y="2232700"/>
            <a:ext cx="912114" cy="452336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50" dirty="0" err="1"/>
              <a:t>Fuzzer</a:t>
            </a:r>
            <a:endParaRPr lang="zh-TW" altLang="en-US" sz="1350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2582693" y="2584931"/>
            <a:ext cx="4231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166353" y="2685036"/>
            <a:ext cx="14592" cy="360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495040" y="4651037"/>
            <a:ext cx="54078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500" dirty="0"/>
              <a:t>映、測、脅、隱、控</a:t>
            </a:r>
          </a:p>
        </p:txBody>
      </p:sp>
    </p:spTree>
    <p:extLst>
      <p:ext uri="{BB962C8B-B14F-4D97-AF65-F5344CB8AC3E}">
        <p14:creationId xmlns:p14="http://schemas.microsoft.com/office/powerpoint/2010/main" val="2944010636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27C2B-9382-4BED-B226-73F72364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防禦的框架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6F778D-4204-4BAC-8111-3BFCE7600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對應 </a:t>
            </a:r>
            <a:r>
              <a:rPr lang="en-US" altLang="zh-TW" dirty="0"/>
              <a:t>(map)</a:t>
            </a:r>
          </a:p>
          <a:p>
            <a:r>
              <a:rPr lang="zh-TW" altLang="en-US" dirty="0"/>
              <a:t>測試 </a:t>
            </a:r>
            <a:r>
              <a:rPr lang="en-US" altLang="zh-TW" dirty="0"/>
              <a:t>(test)</a:t>
            </a:r>
          </a:p>
          <a:p>
            <a:r>
              <a:rPr lang="zh-TW" altLang="en-US" dirty="0"/>
              <a:t>定位 </a:t>
            </a:r>
            <a:r>
              <a:rPr lang="en-US" altLang="zh-TW" dirty="0"/>
              <a:t>(locate)</a:t>
            </a:r>
          </a:p>
          <a:p>
            <a:r>
              <a:rPr lang="zh-TW" altLang="en-US" dirty="0"/>
              <a:t>修補 </a:t>
            </a:r>
            <a:r>
              <a:rPr lang="en-US" altLang="zh-TW" dirty="0"/>
              <a:t>(fix)</a:t>
            </a:r>
          </a:p>
          <a:p>
            <a:r>
              <a:rPr lang="zh-TW" altLang="en-US" dirty="0"/>
              <a:t>清除 </a:t>
            </a:r>
            <a:r>
              <a:rPr lang="en-US" altLang="zh-TW" dirty="0"/>
              <a:t>(clear)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816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marL="76198">
              <a:spcBef>
                <a:spcPct val="0"/>
              </a:spcBef>
            </a:pPr>
            <a:r>
              <a:rPr lang="en-US" dirty="0"/>
              <a:t>NIST Framework of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Defense</a:t>
            </a:r>
            <a:endParaRPr lang="en-US" altLang="zh-TW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517" y="2811104"/>
            <a:ext cx="2524860" cy="2108257"/>
          </a:xfrm>
          <a:prstGeom prst="rect">
            <a:avLst/>
          </a:prstGeom>
          <a:noFill/>
        </p:spPr>
      </p:pic>
      <p:sp>
        <p:nvSpPr>
          <p:cNvPr id="7" name="Shape 44"/>
          <p:cNvSpPr txBox="1">
            <a:spLocks noGrp="1"/>
          </p:cNvSpPr>
          <p:nvPr>
            <p:ph type="body" idx="1"/>
          </p:nvPr>
        </p:nvSpPr>
        <p:spPr>
          <a:xfrm>
            <a:off x="3716515" y="2682433"/>
            <a:ext cx="4711627" cy="3215749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marL="457189">
              <a:spcAft>
                <a:spcPts val="600"/>
              </a:spcAft>
            </a:pPr>
            <a:r>
              <a:rPr lang="en-US" altLang="zh-TW" sz="2100"/>
              <a:t>Fault Localization (path)</a:t>
            </a:r>
            <a:endParaRPr lang="en-US" sz="2100"/>
          </a:p>
          <a:p>
            <a:pPr marL="457189">
              <a:spcAft>
                <a:spcPts val="600"/>
              </a:spcAft>
            </a:pPr>
            <a:r>
              <a:rPr lang="en-US" sz="2100"/>
              <a:t>Data Slicing (data)</a:t>
            </a:r>
          </a:p>
          <a:p>
            <a:pPr marL="457189">
              <a:spcAft>
                <a:spcPts val="600"/>
              </a:spcAft>
            </a:pPr>
            <a:r>
              <a:rPr lang="en-US" altLang="zh-TW" sz="2100"/>
              <a:t>Patching Site Isolation</a:t>
            </a:r>
          </a:p>
          <a:p>
            <a:pPr marL="457189">
              <a:spcAft>
                <a:spcPts val="600"/>
              </a:spcAft>
            </a:pPr>
            <a:endParaRPr lang="en-US" altLang="zh-TW" sz="2100"/>
          </a:p>
          <a:p>
            <a:pPr marL="457189">
              <a:spcAft>
                <a:spcPts val="600"/>
              </a:spcAft>
            </a:pPr>
            <a:endParaRPr lang="en-US" altLang="zh-TW" sz="2100"/>
          </a:p>
        </p:txBody>
      </p:sp>
      <p:sp>
        <p:nvSpPr>
          <p:cNvPr id="2" name="矩形 1"/>
          <p:cNvSpPr/>
          <p:nvPr/>
        </p:nvSpPr>
        <p:spPr>
          <a:xfrm>
            <a:off x="3925258" y="4317852"/>
            <a:ext cx="485902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4050" dirty="0"/>
              <a:t>映、測、修、補、清</a:t>
            </a:r>
          </a:p>
        </p:txBody>
      </p:sp>
    </p:spTree>
    <p:extLst>
      <p:ext uri="{BB962C8B-B14F-4D97-AF65-F5344CB8AC3E}">
        <p14:creationId xmlns:p14="http://schemas.microsoft.com/office/powerpoint/2010/main" val="4217257261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339453"/>
            <a:ext cx="7051337" cy="411070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/>
        </p:nvSpPr>
        <p:spPr>
          <a:xfrm>
            <a:off x="4743724" y="1739408"/>
            <a:ext cx="1464206" cy="501637"/>
          </a:xfrm>
          <a:prstGeom prst="rect">
            <a:avLst/>
          </a:prstGeom>
          <a:noFill/>
          <a:ln>
            <a:noFill/>
          </a:ln>
        </p:spPr>
        <p:txBody>
          <a:bodyPr lIns="74283" tIns="74283" rIns="74283" bIns="74283" anchor="t" anchorCtr="0">
            <a:noAutofit/>
          </a:bodyPr>
          <a:lstStyle/>
          <a:p>
            <a:r>
              <a:rPr lang="en-US" altLang="zh-TW" sz="1138"/>
              <a:t>Pre-Exploitation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829240" y="3871550"/>
            <a:ext cx="1335506" cy="399994"/>
          </a:xfrm>
          <a:prstGeom prst="rect">
            <a:avLst/>
          </a:prstGeom>
          <a:noFill/>
          <a:ln>
            <a:noFill/>
          </a:ln>
        </p:spPr>
        <p:txBody>
          <a:bodyPr lIns="74283" tIns="74283" rIns="74283" bIns="74283" anchor="t" anchorCtr="0">
            <a:noAutofit/>
          </a:bodyPr>
          <a:lstStyle/>
          <a:p>
            <a:r>
              <a:rPr lang="en-US" altLang="zh-TW" sz="1138"/>
              <a:t>Peri-Exploitation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6401608" y="4374709"/>
            <a:ext cx="1403025" cy="352463"/>
          </a:xfrm>
          <a:prstGeom prst="rect">
            <a:avLst/>
          </a:prstGeom>
          <a:noFill/>
          <a:ln>
            <a:noFill/>
          </a:ln>
        </p:spPr>
        <p:txBody>
          <a:bodyPr lIns="74283" tIns="74283" rIns="74283" bIns="74283" anchor="t" anchorCtr="0">
            <a:noAutofit/>
          </a:bodyPr>
          <a:lstStyle/>
          <a:p>
            <a:r>
              <a:rPr lang="en-US" altLang="zh-TW" sz="1138"/>
              <a:t>End-Exploitation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1636356" y="4727172"/>
            <a:ext cx="1403025" cy="352463"/>
          </a:xfrm>
          <a:prstGeom prst="rect">
            <a:avLst/>
          </a:prstGeom>
          <a:noFill/>
          <a:ln>
            <a:noFill/>
          </a:ln>
        </p:spPr>
        <p:txBody>
          <a:bodyPr lIns="74283" tIns="74283" rIns="74283" bIns="74283" anchor="t" anchorCtr="0">
            <a:noAutofit/>
          </a:bodyPr>
          <a:lstStyle/>
          <a:p>
            <a:r>
              <a:rPr lang="en-US" altLang="zh-TW" sz="1138"/>
              <a:t>Post-Exploitation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898293" y="5451245"/>
            <a:ext cx="3966788" cy="296400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4283" tIns="74283" rIns="74283" bIns="74283" anchor="t" anchorCtr="0">
            <a:noAutofit/>
          </a:bodyPr>
          <a:lstStyle/>
          <a:p>
            <a:r>
              <a:rPr lang="en-US" altLang="zh-TW" sz="1138" dirty="0"/>
              <a:t>security auditing tools (</a:t>
            </a:r>
            <a:r>
              <a:rPr lang="en-US" altLang="zh-TW" sz="1138" dirty="0" err="1"/>
              <a:t>nessus</a:t>
            </a:r>
            <a:r>
              <a:rPr lang="en-US" altLang="zh-TW" sz="1138" dirty="0"/>
              <a:t>, </a:t>
            </a:r>
            <a:r>
              <a:rPr lang="en-US" altLang="zh-TW" sz="1138" dirty="0" err="1"/>
              <a:t>metasploit</a:t>
            </a:r>
            <a:r>
              <a:rPr lang="en-US" altLang="zh-TW" sz="1138" dirty="0"/>
              <a:t>, </a:t>
            </a:r>
            <a:r>
              <a:rPr lang="en-US" altLang="zh-TW" sz="1138" dirty="0" err="1"/>
              <a:t>sqlmap</a:t>
            </a:r>
            <a:r>
              <a:rPr lang="en-US" altLang="zh-TW" sz="1138" dirty="0"/>
              <a:t>)</a:t>
            </a:r>
          </a:p>
        </p:txBody>
      </p:sp>
      <p:cxnSp>
        <p:nvCxnSpPr>
          <p:cNvPr id="59" name="Shape 59"/>
          <p:cNvCxnSpPr/>
          <p:nvPr/>
        </p:nvCxnSpPr>
        <p:spPr>
          <a:xfrm>
            <a:off x="2337870" y="5017723"/>
            <a:ext cx="484453" cy="432435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5364203" y="5513023"/>
            <a:ext cx="2922318" cy="272756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4283" tIns="74283" rIns="74283" bIns="74283" anchor="t" anchorCtr="0">
            <a:noAutofit/>
          </a:bodyPr>
          <a:lstStyle/>
          <a:p>
            <a:r>
              <a:rPr lang="en-US" altLang="zh-TW" sz="1138" dirty="0"/>
              <a:t>developer bug forensic tools</a:t>
            </a:r>
          </a:p>
        </p:txBody>
      </p:sp>
      <p:cxnSp>
        <p:nvCxnSpPr>
          <p:cNvPr id="61" name="Shape 61"/>
          <p:cNvCxnSpPr>
            <a:stCxn id="56" idx="2"/>
            <a:endCxn id="60" idx="0"/>
          </p:cNvCxnSpPr>
          <p:nvPr/>
        </p:nvCxnSpPr>
        <p:spPr>
          <a:xfrm flipH="1">
            <a:off x="6825362" y="4727172"/>
            <a:ext cx="277759" cy="78585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文字方塊 1"/>
          <p:cNvSpPr txBox="1"/>
          <p:nvPr/>
        </p:nvSpPr>
        <p:spPr>
          <a:xfrm>
            <a:off x="1636356" y="1136650"/>
            <a:ext cx="61682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300" dirty="0"/>
              <a:t>Software Exploitation Framework</a:t>
            </a:r>
            <a:endParaRPr lang="zh-TW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66136590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5732-6E4F-4256-AC64-B778D63F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50" y="1105890"/>
            <a:ext cx="7886700" cy="2852737"/>
          </a:xfrm>
        </p:spPr>
        <p:txBody>
          <a:bodyPr/>
          <a:lstStyle/>
          <a:p>
            <a:r>
              <a:rPr lang="en-US" altLang="zh-TW" dirty="0"/>
              <a:t>AI of Security</a:t>
            </a:r>
            <a:r>
              <a:rPr lang="zh-TW" altLang="en-US" dirty="0"/>
              <a:t> </a:t>
            </a:r>
            <a:r>
              <a:rPr lang="en-US" altLang="zh-TW" dirty="0"/>
              <a:t>(I)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9DDCD9-883A-4F46-AE30-C020D67EC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以人工智慧處理資訊安全議題　－</a:t>
            </a:r>
            <a:endParaRPr lang="en-US" altLang="zh-TW" dirty="0"/>
          </a:p>
          <a:p>
            <a:r>
              <a:rPr lang="zh-TW" altLang="zh-TW" dirty="0"/>
              <a:t>基於機器學習之符號執行路徑探索機制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701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64921" y="739036"/>
            <a:ext cx="7377945" cy="3253155"/>
          </a:xfrm>
        </p:spPr>
        <p:txBody>
          <a:bodyPr>
            <a:normAutofit/>
          </a:bodyPr>
          <a:lstStyle/>
          <a:p>
            <a:pPr algn="ctr"/>
            <a:r>
              <a:rPr lang="zh-TW" altLang="zh-TW" dirty="0"/>
              <a:t>基於機器學習之符號執行路徑探索機制</a:t>
            </a:r>
            <a:br>
              <a:rPr lang="en-US" altLang="zh-TW" sz="4000" dirty="0"/>
            </a:br>
            <a:r>
              <a:rPr lang="en-US" altLang="zh-TW" sz="3600" dirty="0"/>
              <a:t>Machine Learning-based Path Exploration for Symbolic Execution</a:t>
            </a:r>
            <a:endParaRPr lang="zh-TW" altLang="en-US" sz="4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4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3CA9756C-B337-403D-87A2-D4C4C9705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65" y="3290572"/>
            <a:ext cx="7256800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altLang="zh-TW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6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</a:t>
            </a:r>
            <a:r>
              <a:rPr lang="en-US" altLang="zh-TW" sz="4900" b="1" kern="1200" dirty="0" err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oT</a:t>
            </a:r>
            <a:r>
              <a:rPr lang="en-US" altLang="zh-TW" sz="6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of Security</a:t>
            </a:r>
            <a:r>
              <a:rPr lang="zh-TW" altLang="en-US" sz="6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altLang="zh-TW" sz="6700" b="1" dirty="0">
                <a:solidFill>
                  <a:srgbClr val="FFFFFF"/>
                </a:solidFill>
              </a:rPr>
            </a:br>
            <a:r>
              <a:rPr lang="en-US" altLang="zh-TW" sz="6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</a:t>
            </a:r>
            <a:r>
              <a:rPr lang="en-US" altLang="zh-TW" sz="5300" b="1" dirty="0" err="1">
                <a:solidFill>
                  <a:schemeClr val="accent4"/>
                </a:solidFill>
              </a:rPr>
              <a:t>oT</a:t>
            </a:r>
            <a:r>
              <a:rPr lang="zh-TW" altLang="en-US" sz="6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6700" b="1" dirty="0">
                <a:solidFill>
                  <a:srgbClr val="FFFFFF"/>
                </a:solidFill>
              </a:rPr>
              <a:t>+X</a:t>
            </a:r>
            <a:br>
              <a:rPr lang="en-US" altLang="zh-TW" sz="6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6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Security of </a:t>
            </a:r>
            <a:r>
              <a:rPr lang="en-US" altLang="zh-TW" sz="6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</a:t>
            </a:r>
            <a:r>
              <a:rPr lang="en-US" altLang="zh-TW" sz="5300" b="1" dirty="0" err="1">
                <a:solidFill>
                  <a:schemeClr val="accent4"/>
                </a:solidFill>
              </a:rPr>
              <a:t>oT</a:t>
            </a:r>
            <a:br>
              <a:rPr lang="en-US" altLang="zh-TW" sz="6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6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</a:t>
            </a:r>
            <a:r>
              <a:rPr lang="zh-TW" altLang="en-US" sz="6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6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+</a:t>
            </a:r>
            <a:r>
              <a:rPr lang="zh-TW" altLang="en-US" sz="6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6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</a:t>
            </a:r>
            <a:r>
              <a:rPr lang="en-US" altLang="zh-TW" sz="5300" b="1" dirty="0" err="1">
                <a:solidFill>
                  <a:schemeClr val="accent4"/>
                </a:solidFill>
              </a:rPr>
              <a:t>oT</a:t>
            </a:r>
            <a:br>
              <a:rPr lang="en-US" altLang="zh-TW" sz="6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altLang="zh-TW" sz="33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5ED12E-FE00-457F-92A8-2D539548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2DCDF9-E87B-7F42-A3FB-A7075D2FBDC1}" type="slidenum">
              <a:rPr 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9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01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Automated Vulnerability Discovery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Fuzzing</a:t>
            </a:r>
          </a:p>
          <a:p>
            <a:pPr lvl="1"/>
            <a:r>
              <a:rPr lang="en-US" altLang="zh-TW" dirty="0"/>
              <a:t>Randomly create inputs to test the program and check whether there is a bug or not</a:t>
            </a:r>
          </a:p>
          <a:p>
            <a:r>
              <a:rPr lang="en-US" altLang="zh-TW" dirty="0"/>
              <a:t>Symbolic Execution</a:t>
            </a:r>
          </a:p>
          <a:p>
            <a:pPr lvl="1"/>
            <a:r>
              <a:rPr lang="en-US" altLang="zh-TW" dirty="0"/>
              <a:t>When a program is symbolically executed, it will be provided a symbolic value for each input, instead of concrete inputs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935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Symbolic Execution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Dynamic analysis</a:t>
            </a:r>
          </a:p>
          <a:p>
            <a:r>
              <a:rPr lang="en-US" altLang="zh-TW" dirty="0"/>
              <a:t>Set symbolic values and constraints</a:t>
            </a:r>
          </a:p>
          <a:p>
            <a:r>
              <a:rPr lang="en-US" altLang="zh-TW" dirty="0"/>
              <a:t>When symbolic engine encounter branch, it will fork and create related path</a:t>
            </a:r>
          </a:p>
          <a:p>
            <a:r>
              <a:rPr lang="en-US" altLang="zh-TW" dirty="0"/>
              <a:t>Concretize to obtain a possible value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087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for Symbolic Execution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variable a and b will be replaced by symbolic value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84" y="2974210"/>
            <a:ext cx="3551907" cy="32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0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Execution Tree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90" y="2655147"/>
            <a:ext cx="2918861" cy="3692180"/>
          </a:xfr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1800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6" y="2971800"/>
            <a:ext cx="3551907" cy="3292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>
              <a:xfrm>
                <a:off x="823544" y="1646237"/>
                <a:ext cx="6591985" cy="37776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altLang="zh-TW" dirty="0"/>
                  <a:t> and</a:t>
                </a:r>
                <a:r>
                  <a:rPr lang="zh-TW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replace a and b, and generate the constraints</a:t>
                </a:r>
              </a:p>
              <a:p>
                <a:r>
                  <a:rPr lang="en-US" altLang="zh-TW" dirty="0"/>
                  <a:t>The constraints will generate the related execution tree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44" y="1646237"/>
                <a:ext cx="6591985" cy="3777622"/>
              </a:xfrm>
              <a:prstGeom prst="rect">
                <a:avLst/>
              </a:prstGeom>
              <a:blipFill>
                <a:blip r:embed="rId4"/>
                <a:stretch>
                  <a:fillRect l="-648" t="-8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17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Description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Path exploration </a:t>
            </a:r>
          </a:p>
          <a:p>
            <a:pPr lvl="1"/>
            <a:r>
              <a:rPr lang="en-US" altLang="zh-TW" dirty="0"/>
              <a:t>The size of the execution tree grows exponentially in the number of conditions</a:t>
            </a:r>
          </a:p>
          <a:p>
            <a:r>
              <a:rPr lang="en-US" altLang="zh-TW" dirty="0"/>
              <a:t>How to select the path efficiently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483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DFS is a fixed order tree search method </a:t>
            </a:r>
          </a:p>
          <a:p>
            <a:r>
              <a:rPr lang="en-US" altLang="zh-TW" dirty="0"/>
              <a:t>Dynamically select expandable node of the execution tree by using machine learning-based methods</a:t>
            </a:r>
          </a:p>
          <a:p>
            <a:r>
              <a:rPr lang="en-US" altLang="zh-TW" dirty="0"/>
              <a:t>We hope to have an intelligent search method to better improve the accuracy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684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Objective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Add an</a:t>
            </a:r>
            <a:r>
              <a:rPr lang="zh-TW" altLang="en-US" dirty="0"/>
              <a:t> </a:t>
            </a:r>
            <a:r>
              <a:rPr lang="en-US" altLang="zh-TW" dirty="0"/>
              <a:t>influential factor to improve the accuracy of selecting expandable node</a:t>
            </a:r>
          </a:p>
          <a:p>
            <a:r>
              <a:rPr lang="en-US" altLang="zh-TW" dirty="0"/>
              <a:t>Propose different strategies to make the selection better</a:t>
            </a:r>
          </a:p>
          <a:p>
            <a:r>
              <a:rPr lang="en-US" altLang="zh-TW" dirty="0"/>
              <a:t>Find more code blocks than DFS and faster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643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Monte Carlo Tree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heuristic search algorithm for some turned-based games AI, like Tic Tac Toe, </a:t>
            </a:r>
            <a:r>
              <a:rPr lang="en-US" altLang="zh-TW" dirty="0" err="1"/>
              <a:t>Reversi</a:t>
            </a:r>
            <a:r>
              <a:rPr lang="en-US" altLang="zh-TW" dirty="0"/>
              <a:t>, Chess </a:t>
            </a:r>
          </a:p>
          <a:p>
            <a:r>
              <a:rPr lang="en-US" altLang="zh-TW" dirty="0"/>
              <a:t>The purpose is for some kinds of decision processes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568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 iteration of MCTS approach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68" y="1810233"/>
            <a:ext cx="8276747" cy="3737113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91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Start from the root of the tree</a:t>
            </a:r>
          </a:p>
          <a:p>
            <a:r>
              <a:rPr lang="en-US" altLang="zh-TW" dirty="0"/>
              <a:t>Recursively find the best child until find the expandable node</a:t>
            </a:r>
          </a:p>
          <a:p>
            <a:r>
              <a:rPr lang="en-US" altLang="zh-TW" dirty="0"/>
              <a:t>Tree policy</a:t>
            </a:r>
          </a:p>
          <a:p>
            <a:pPr lvl="1"/>
            <a:r>
              <a:rPr lang="en-US" altLang="zh-TW" dirty="0"/>
              <a:t>How to select the best child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337" y="2969991"/>
            <a:ext cx="2194063" cy="294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5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0482CB9-058F-4780-83AE-E7DC20E0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zh-TW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資訊安全與人工智慧的關係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7242F7-D2B2-4DCF-B51A-2359FBC543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2DCDF9-E87B-7F42-A3FB-A7075D2FBDC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10" name="文字版面配置區 7">
            <a:extLst>
              <a:ext uri="{FF2B5EF4-FFF2-40B4-BE49-F238E27FC236}">
                <a16:creationId xmlns:a16="http://schemas.microsoft.com/office/drawing/2014/main" id="{96FFDCA3-5C79-440D-9E32-6F7F1BD27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75102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278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Expansion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Add the new child to expand the tree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22" y="3600581"/>
            <a:ext cx="2221278" cy="231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8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will run from the new node</a:t>
            </a:r>
          </a:p>
          <a:p>
            <a:r>
              <a:rPr lang="en-US" altLang="zh-TW" dirty="0"/>
              <a:t>Default policy</a:t>
            </a:r>
          </a:p>
          <a:p>
            <a:pPr lvl="1"/>
            <a:r>
              <a:rPr lang="en-US" altLang="zh-TW" dirty="0"/>
              <a:t>How to simulate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15" y="2206455"/>
            <a:ext cx="1945585" cy="37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55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simulation result will be backed up through the selected nodes</a:t>
            </a:r>
          </a:p>
          <a:p>
            <a:r>
              <a:rPr lang="en-US" altLang="zh-TW" dirty="0"/>
              <a:t>The statistic information will be updated</a:t>
            </a:r>
          </a:p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72" y="3685691"/>
            <a:ext cx="2134428" cy="22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5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Multi-armed bandit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gambler has to decide which machines to play</a:t>
            </a:r>
          </a:p>
          <a:p>
            <a:r>
              <a:rPr lang="en-US" altLang="zh-TW" dirty="0"/>
              <a:t>Exploration: get the information about expected playoffs of the machine</a:t>
            </a:r>
          </a:p>
          <a:p>
            <a:r>
              <a:rPr lang="en-US" altLang="zh-TW" dirty="0"/>
              <a:t>Exploitation: find the highest expected playoff</a:t>
            </a:r>
          </a:p>
          <a:p>
            <a:r>
              <a:rPr lang="en-US" altLang="zh-TW" dirty="0"/>
              <a:t>The trade-off of the exploration and exploitation is a problem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216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UCT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Upper Confidence Bound 1 applied to Trees</a:t>
                </a:r>
              </a:p>
              <a:p>
                <a:r>
                  <a:rPr lang="en-US" altLang="zh-TW" dirty="0"/>
                  <a:t>Construct statistical confidence intervals for each machine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  <m:rad>
                      <m:radPr>
                        <m:deg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func>
                              <m:func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dirty="0"/>
                  <a:t>: the mean playout for machine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 the number of plays of machine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/>
                  <a:t>: the total number of plays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498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DPP</a:t>
            </a:r>
          </a:p>
          <a:p>
            <a:pPr lvl="1"/>
            <a:r>
              <a:rPr lang="en-US" altLang="zh-TW" dirty="0"/>
              <a:t>Dynamic Path Pruning</a:t>
            </a:r>
          </a:p>
          <a:p>
            <a:pPr lvl="1"/>
            <a:r>
              <a:rPr lang="en-US" altLang="zh-TW" dirty="0"/>
              <a:t>Reduce path constraint resolution time in symbolic execution</a:t>
            </a:r>
          </a:p>
          <a:p>
            <a:r>
              <a:rPr lang="en-US" altLang="zh-TW" dirty="0"/>
              <a:t>KLEE</a:t>
            </a:r>
          </a:p>
          <a:p>
            <a:pPr lvl="1"/>
            <a:r>
              <a:rPr lang="en-US" altLang="zh-TW" dirty="0"/>
              <a:t>A symbolic virtual machine built on top of the LLVM compiler infrastructure</a:t>
            </a:r>
          </a:p>
          <a:p>
            <a:pPr lvl="1"/>
            <a:r>
              <a:rPr lang="en-US" altLang="zh-TW" dirty="0"/>
              <a:t>Select a path which is likely cover new code in the immediate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282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MCTS 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TreePolicy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Recursively find best                                                          child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DefaultPolicy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</a:t>
                </a:r>
                <a:r>
                  <a:rPr lang="en-US" altLang="zh-TW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/>
                  <a:t>Use control flow graph                                                           to simulate a path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3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237" y="2133600"/>
            <a:ext cx="3496163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2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Improve by penalty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Find more code block by adding another influential factor to choose the expandable node</a:t>
                </a:r>
              </a:p>
              <a:p>
                <a:r>
                  <a:rPr lang="en-US" altLang="zh-TW" dirty="0"/>
                  <a:t>Use </a:t>
                </a:r>
                <a:r>
                  <a:rPr lang="en-US" altLang="zh-TW" dirty="0" err="1"/>
                  <a:t>unsatisfiable</a:t>
                </a:r>
                <a:r>
                  <a:rPr lang="en-US" altLang="zh-TW" dirty="0"/>
                  <a:t> path probability as penalty</a:t>
                </a:r>
              </a:p>
              <a:p>
                <a:pPr lvl="1"/>
                <a:r>
                  <a:rPr lang="en-US" altLang="zh-TW" dirty="0"/>
                  <a:t>If </a:t>
                </a:r>
                <a:r>
                  <a:rPr lang="en-US" altLang="zh-TW" dirty="0" err="1"/>
                  <a:t>unsatisfiable</a:t>
                </a:r>
                <a:r>
                  <a:rPr lang="en-US" altLang="zh-TW" dirty="0"/>
                  <a:t> path probability is higher, the penalty is higher</a:t>
                </a:r>
              </a:p>
              <a:p>
                <a:r>
                  <a:rPr lang="en-US" altLang="zh-TW" dirty="0"/>
                  <a:t>Simply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𝑢𝑛𝑠𝑎𝑡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𝑝𝑎𝑡h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𝑝𝑎𝑡h</m:t>
                        </m:r>
                      </m:den>
                    </m:f>
                  </m:oMath>
                </a14:m>
                <a:r>
                  <a:rPr lang="en-US" altLang="zh-TW" dirty="0"/>
                  <a:t> as </a:t>
                </a:r>
                <a:r>
                  <a:rPr lang="en-US" altLang="zh-TW" dirty="0" err="1"/>
                  <a:t>unsatisfiable</a:t>
                </a:r>
                <a:r>
                  <a:rPr lang="en-US" altLang="zh-TW" dirty="0"/>
                  <a:t> path probability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 t="-8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400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node probability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Assume Path</a:t>
                </a:r>
                <a:r>
                  <a:rPr lang="en-US" altLang="zh-TW" baseline="-25000" dirty="0"/>
                  <a:t>(1,3,5)</a:t>
                </a:r>
                <a:r>
                  <a:rPr lang="en-US" altLang="zh-TW" baseline="30000" dirty="0"/>
                  <a:t> </a:t>
                </a:r>
                <a:r>
                  <a:rPr lang="en-US" altLang="zh-TW" dirty="0"/>
                  <a:t>is </a:t>
                </a:r>
                <a:r>
                  <a:rPr lang="en-US" altLang="zh-TW" dirty="0" err="1"/>
                  <a:t>unsatisfiable</a:t>
                </a:r>
                <a:r>
                  <a:rPr lang="en-US" altLang="zh-TW" dirty="0"/>
                  <a:t> path and Path</a:t>
                </a:r>
                <a:r>
                  <a:rPr lang="en-US" altLang="zh-TW" baseline="-25000" dirty="0"/>
                  <a:t>(1,3,4)</a:t>
                </a:r>
                <a:r>
                  <a:rPr lang="en-US" altLang="zh-TW" dirty="0"/>
                  <a:t> is </a:t>
                </a:r>
                <a:r>
                  <a:rPr lang="en-US" altLang="zh-TW" dirty="0" err="1"/>
                  <a:t>satisfiable</a:t>
                </a:r>
                <a:r>
                  <a:rPr lang="en-US" altLang="zh-TW" dirty="0"/>
                  <a:t> path then the </a:t>
                </a:r>
                <a:r>
                  <a:rPr lang="en-US" altLang="zh-TW" dirty="0" err="1"/>
                  <a:t>unsatisfiable</a:t>
                </a:r>
                <a:r>
                  <a:rPr lang="en-US" altLang="zh-TW" dirty="0"/>
                  <a:t> path probability of node3 is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78" y="3065093"/>
            <a:ext cx="1959122" cy="22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78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Start from root</a:t>
            </a:r>
          </a:p>
          <a:p>
            <a:r>
              <a:rPr lang="en-US" altLang="zh-TW" dirty="0"/>
              <a:t>Choose best child recursively</a:t>
            </a:r>
          </a:p>
          <a:p>
            <a:r>
              <a:rPr lang="en-US" altLang="zh-TW" dirty="0"/>
              <a:t>Find expandable node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12" y="2748481"/>
            <a:ext cx="260068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1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4125B-4F5C-48A4-9BA2-4987E5D18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TW" sz="3700" dirty="0"/>
              <a:t>Artificial Intelligence </a:t>
            </a:r>
            <a:br>
              <a:rPr lang="en-US" altLang="zh-TW" sz="3700" dirty="0"/>
            </a:br>
            <a:r>
              <a:rPr lang="zh-TW" altLang="en-US" sz="3700" dirty="0"/>
              <a:t>人工智慧</a:t>
            </a:r>
          </a:p>
        </p:txBody>
      </p:sp>
      <p:cxnSp>
        <p:nvCxnSpPr>
          <p:cNvPr id="15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F116BE-31AA-41CE-AD2B-2A8EF012F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490" y="2575034"/>
            <a:ext cx="3840085" cy="34622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/>
              <a:t>Machine Learning</a:t>
            </a:r>
          </a:p>
          <a:p>
            <a:pPr>
              <a:spcAft>
                <a:spcPts val="600"/>
              </a:spcAft>
            </a:pPr>
            <a:r>
              <a:rPr lang="en-US" altLang="zh-TW" sz="1600" dirty="0"/>
              <a:t>Deep Learning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8DD9B1-B514-46E9-B910-9043C019C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3" r="20544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9778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Selection – best child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Calculate the value by UCB1</a:t>
            </a:r>
          </a:p>
          <a:p>
            <a:r>
              <a:rPr lang="en-US" altLang="zh-TW" dirty="0"/>
              <a:t>Combination of value and probability</a:t>
            </a:r>
          </a:p>
          <a:p>
            <a:r>
              <a:rPr lang="en-US" altLang="zh-TW" dirty="0"/>
              <a:t>Find the best child by combination of those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499F6-A716-4709-A4CB-26EF8F0FF35E}" type="slidenum">
              <a:rPr lang="zh-TW" altLang="en-US" smtClean="0"/>
              <a:t>40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57" y="3462955"/>
            <a:ext cx="4067743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5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Expansion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minimum penalty of expandable node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59" y="2633022"/>
            <a:ext cx="2619741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07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Pick a path</a:t>
            </a:r>
          </a:p>
          <a:p>
            <a:r>
              <a:rPr lang="en-US" altLang="zh-TW" dirty="0"/>
              <a:t>Random pick an edge node of current path</a:t>
            </a:r>
          </a:p>
          <a:p>
            <a:pPr lvl="1"/>
            <a:r>
              <a:rPr lang="en-US" altLang="zh-TW" dirty="0"/>
              <a:t>cfg.get_any_node</a:t>
            </a:r>
          </a:p>
          <a:p>
            <a:r>
              <a:rPr lang="en-US" altLang="zh-TW" dirty="0"/>
              <a:t>Add into an array V</a:t>
            </a:r>
          </a:p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78" y="2948985"/>
            <a:ext cx="4020111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36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55" y="3872587"/>
            <a:ext cx="2295845" cy="20386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Coverage prediction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altLang="zh-TW" dirty="0"/>
                  <a:t>Q(p</a:t>
                </a:r>
                <a:r>
                  <a:rPr lang="en-US" altLang="zh-TW" baseline="-25000" dirty="0"/>
                  <a:t>c</a:t>
                </a:r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α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TW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|­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zh-TW" altLang="zh-TW" dirty="0"/>
              </a:p>
              <a:p>
                <a:pPr lvl="1"/>
                <a:r>
                  <a:rPr lang="en-US" altLang="zh-TW" dirty="0"/>
                  <a:t>Future: simulate N times</a:t>
                </a:r>
              </a:p>
              <a:p>
                <a:pPr lvl="1"/>
                <a:r>
                  <a:rPr lang="en-US" altLang="zh-TW" dirty="0"/>
                  <a:t>Past: numbers of steps</a:t>
                </a:r>
              </a:p>
              <a:p>
                <a:r>
                  <a:rPr lang="en-US" altLang="zh-TW" dirty="0"/>
                  <a:t>Predict the final coverage based on the probability of the path</a:t>
                </a:r>
              </a:p>
              <a:p>
                <a:r>
                  <a:rPr lang="en-US" altLang="zh-TW" dirty="0"/>
                  <a:t>Q(p</a:t>
                </a:r>
                <a:r>
                  <a:rPr lang="en-US" altLang="zh-TW" baseline="-25000" dirty="0"/>
                  <a:t>c</a:t>
                </a:r>
                <a:r>
                  <a:rPr lang="en-US" altLang="zh-TW" dirty="0"/>
                  <a:t>)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TW" dirty="0"/>
                  <a:t> Q(p</a:t>
                </a:r>
                <a:r>
                  <a:rPr lang="en-US" altLang="zh-TW" baseline="-25000" dirty="0"/>
                  <a:t>c</a:t>
                </a:r>
                <a:r>
                  <a:rPr lang="en-US" altLang="zh-TW" dirty="0"/>
                  <a:t>)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 pro(p</a:t>
                </a:r>
                <a:r>
                  <a:rPr lang="en-US" altLang="zh-TW" baseline="-25000" dirty="0"/>
                  <a:t>c</a:t>
                </a:r>
                <a:r>
                  <a:rPr lang="en-US" altLang="zh-TW" dirty="0"/>
                  <a:t>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8" r="-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594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Replace the information of its child</a:t>
            </a:r>
          </a:p>
          <a:p>
            <a:pPr lvl="1"/>
            <a:r>
              <a:rPr lang="en-US" altLang="zh-TW" dirty="0"/>
              <a:t>Coverage and probability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94" y="3045962"/>
            <a:ext cx="3982006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64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Example1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Update coverage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48" y="2672484"/>
            <a:ext cx="7633252" cy="33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7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Update probability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15" y="2707947"/>
            <a:ext cx="5128974" cy="328278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506279" y="5039140"/>
            <a:ext cx="34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963669" y="5049079"/>
            <a:ext cx="34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3285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 best child in example2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Left child of 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×60+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×100×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TW">
                        <a:latin typeface="Cambria Math" panose="02040503050406030204" pitchFamily="18" charset="0"/>
                      </a:rPr>
                      <m:t>=65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Right child of 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×80+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×100×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TW">
                        <a:latin typeface="Cambria Math" panose="02040503050406030204" pitchFamily="18" charset="0"/>
                      </a:rPr>
                      <m:t>≅64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439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OS</a:t>
            </a:r>
          </a:p>
          <a:p>
            <a:pPr lvl="1"/>
            <a:r>
              <a:rPr lang="en-US" altLang="zh-TW" dirty="0"/>
              <a:t>Ubuntu 16.04.2 LTS</a:t>
            </a:r>
          </a:p>
          <a:p>
            <a:r>
              <a:rPr lang="en-US" altLang="zh-TW" dirty="0"/>
              <a:t>CPU</a:t>
            </a:r>
          </a:p>
          <a:p>
            <a:pPr lvl="1"/>
            <a:r>
              <a:rPr lang="en-US" altLang="zh-TW" dirty="0"/>
              <a:t>Intel i7-2600K</a:t>
            </a:r>
          </a:p>
          <a:p>
            <a:r>
              <a:rPr lang="en-US" altLang="zh-TW" dirty="0"/>
              <a:t>RAM</a:t>
            </a:r>
          </a:p>
          <a:p>
            <a:pPr lvl="1"/>
            <a:r>
              <a:rPr lang="en-US" altLang="zh-TW" dirty="0"/>
              <a:t>24GB</a:t>
            </a:r>
          </a:p>
          <a:p>
            <a:r>
              <a:rPr lang="en-US" altLang="zh-TW" dirty="0"/>
              <a:t>Symbolic execution framework</a:t>
            </a:r>
          </a:p>
          <a:p>
            <a:pPr lvl="1"/>
            <a:r>
              <a:rPr lang="en-US" altLang="zh-TW" dirty="0" err="1"/>
              <a:t>angr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065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strategies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Weighted</a:t>
                </a:r>
              </a:p>
              <a:p>
                <a:pPr lvl="1"/>
                <a:r>
                  <a:rPr lang="en-US" altLang="zh-TW" dirty="0"/>
                  <a:t>Find the best child by combination of value and probability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r>
                  <a:rPr lang="en-US" altLang="zh-TW" dirty="0" err="1"/>
                  <a:t>New_cover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Predict the new coverage based on original coverage and probability</a:t>
                </a:r>
              </a:p>
              <a:p>
                <a:r>
                  <a:rPr lang="en-US" altLang="zh-TW" dirty="0" err="1"/>
                  <a:t>Find_leaf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Find the expandable node in leaf array owing to minimum penalty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51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B9A21AD-A62E-4976-9008-AD169339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B677DF1A-47DA-47A8-A900-9FDBCA4B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3247672"/>
            <a:ext cx="8622615" cy="2522114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F493C5-DB62-4ABA-BFEF-EDCA644DA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1611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Target program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8 GNU core utilities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50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942415" y="2796612"/>
          <a:ext cx="6117024" cy="2827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9087">
                  <a:extLst>
                    <a:ext uri="{9D8B030D-6E8A-4147-A177-3AD203B41FA5}">
                      <a16:colId xmlns:a16="http://schemas.microsoft.com/office/drawing/2014/main" val="3219729244"/>
                    </a:ext>
                  </a:extLst>
                </a:gridCol>
                <a:gridCol w="1338711">
                  <a:extLst>
                    <a:ext uri="{9D8B030D-6E8A-4147-A177-3AD203B41FA5}">
                      <a16:colId xmlns:a16="http://schemas.microsoft.com/office/drawing/2014/main" val="823817623"/>
                    </a:ext>
                  </a:extLst>
                </a:gridCol>
                <a:gridCol w="1719464">
                  <a:extLst>
                    <a:ext uri="{9D8B030D-6E8A-4147-A177-3AD203B41FA5}">
                      <a16:colId xmlns:a16="http://schemas.microsoft.com/office/drawing/2014/main" val="3720421283"/>
                    </a:ext>
                  </a:extLst>
                </a:gridCol>
                <a:gridCol w="1529762">
                  <a:extLst>
                    <a:ext uri="{9D8B030D-6E8A-4147-A177-3AD203B41FA5}">
                      <a16:colId xmlns:a16="http://schemas.microsoft.com/office/drawing/2014/main" val="2682164324"/>
                    </a:ext>
                  </a:extLst>
                </a:gridCol>
              </a:tblGrid>
              <a:tr h="3141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Programs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Version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Source lines of code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Size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4003653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ls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8.25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4413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154KB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6120106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cp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8.25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1060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38.6KB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032015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touch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8.25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375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12.7KB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1573982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uname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8.25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314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9.71KB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9265820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tail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8.25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2166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76.4KB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393809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stty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8.25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2171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61.4KB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1897065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mv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8.25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435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15.2KB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962563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8.25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549</a:t>
                      </a:r>
                      <a:endParaRPr lang="zh-TW" sz="14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17.7KB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469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011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chart of 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07" y="2133600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37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chart of </a:t>
            </a:r>
            <a:r>
              <a:rPr lang="en-US" altLang="zh-TW" dirty="0" err="1"/>
              <a:t>cp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07" y="2133600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93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chart of touch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07" y="2133600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70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chart of </a:t>
            </a:r>
            <a:r>
              <a:rPr lang="en-US" altLang="zh-TW" dirty="0" err="1"/>
              <a:t>uname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07" y="2133600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03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chart of tail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07" y="2133600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3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chart of </a:t>
            </a:r>
            <a:r>
              <a:rPr lang="en-US" altLang="zh-TW" dirty="0" err="1"/>
              <a:t>stty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07" y="2133600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27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chart of mv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07" y="2133600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05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chart of date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E902-EFCB-439C-B3CE-2305792A4ECB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07" y="2133600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33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5732-6E4F-4256-AC64-B778D63F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50" y="1105890"/>
            <a:ext cx="7886700" cy="2852737"/>
          </a:xfrm>
        </p:spPr>
        <p:txBody>
          <a:bodyPr/>
          <a:lstStyle/>
          <a:p>
            <a:r>
              <a:rPr lang="en-US" altLang="zh-TW" dirty="0"/>
              <a:t>AI of Security</a:t>
            </a:r>
            <a:r>
              <a:rPr lang="zh-TW" altLang="en-US" dirty="0"/>
              <a:t> </a:t>
            </a:r>
            <a:r>
              <a:rPr lang="en-US" altLang="zh-TW" dirty="0"/>
              <a:t>(II)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9DDCD9-883A-4F46-AE30-C020D67EC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以人工智慧處理資訊安全議題　－</a:t>
            </a:r>
            <a:endParaRPr lang="en-US" altLang="zh-TW" dirty="0"/>
          </a:p>
          <a:p>
            <a:r>
              <a:rPr lang="en-US" altLang="zh-TW" dirty="0"/>
              <a:t>Fault Localization based on DNN inferred Input Data Dependency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189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 dirty="0"/>
              <a:t>深度神經網路</a:t>
            </a:r>
            <a:endParaRPr dirty="0"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buSzPts val="1800"/>
              <a:buChar char="●"/>
            </a:pPr>
            <a:r>
              <a:rPr lang="zh-TW"/>
              <a:t>深度神經網路 (Deep Neural Networks, DNN)</a:t>
            </a:r>
            <a:endParaRPr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/>
              <a:t>定義</a:t>
            </a:r>
            <a:endParaRPr/>
          </a:p>
          <a:p>
            <a:pPr marL="1371600" lvl="2" indent="-317500">
              <a:spcBef>
                <a:spcPts val="1600"/>
              </a:spcBef>
              <a:buSzPts val="1400"/>
              <a:buChar char="■"/>
            </a:pPr>
            <a:r>
              <a:rPr lang="zh-TW"/>
              <a:t>多層神經網路 (Neural Network, NN)</a:t>
            </a:r>
            <a:endParaRPr/>
          </a:p>
          <a:p>
            <a:pPr marL="914400" lvl="1" indent="-317500">
              <a:spcBef>
                <a:spcPts val="1600"/>
              </a:spcBef>
              <a:buSzPts val="1400"/>
              <a:buChar char="○"/>
            </a:pPr>
            <a:r>
              <a:rPr lang="zh-TW"/>
              <a:t>變形</a:t>
            </a:r>
            <a:endParaRPr/>
          </a:p>
          <a:p>
            <a:pPr marL="1371600" lvl="2" indent="-317500">
              <a:spcBef>
                <a:spcPts val="1600"/>
              </a:spcBef>
              <a:buSzPts val="1400"/>
              <a:buChar char="■"/>
            </a:pPr>
            <a:r>
              <a:rPr lang="zh-TW"/>
              <a:t>卷積神經網路 (Convolutional Neural Networks, CNN)</a:t>
            </a:r>
            <a:endParaRPr/>
          </a:p>
          <a:p>
            <a:pPr marL="1828800" lvl="3" indent="-317500">
              <a:spcBef>
                <a:spcPts val="1600"/>
              </a:spcBef>
              <a:buSzPts val="1400"/>
              <a:buChar char="●"/>
            </a:pPr>
            <a:r>
              <a:rPr lang="zh-TW"/>
              <a:t>圖像分析</a:t>
            </a:r>
            <a:endParaRPr/>
          </a:p>
          <a:p>
            <a:pPr marL="1371600" lvl="2" indent="-317500">
              <a:spcBef>
                <a:spcPts val="1600"/>
              </a:spcBef>
              <a:buSzPts val="1400"/>
              <a:buChar char="■"/>
            </a:pPr>
            <a:r>
              <a:rPr lang="zh-TW"/>
              <a:t>遞歸神經網路 (Recurrent Neural Networks, RNN)</a:t>
            </a:r>
            <a:endParaRPr/>
          </a:p>
          <a:p>
            <a:pPr marL="1828800" lvl="3" indent="-317500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zh-TW"/>
              <a:t>語意分析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768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69F31F-BFF2-2245-99CE-33B71C0E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DA4C12E-0E84-354F-86AE-C5350A1A4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/>
              <a:t>Traditional spectrum-base fault localization method:</a:t>
            </a:r>
            <a:r>
              <a:rPr kumimoji="1" lang="en-US" altLang="zh-TW" dirty="0"/>
              <a:t> </a:t>
            </a:r>
          </a:p>
          <a:p>
            <a:pPr lvl="1"/>
            <a:r>
              <a:rPr lang="en-US" altLang="zh-TW" sz="2100" dirty="0"/>
              <a:t>It analyzes the execution paths of a program to determine which codes affect the execution results.</a:t>
            </a:r>
          </a:p>
          <a:p>
            <a:r>
              <a:rPr lang="en-US" altLang="zh-TW" sz="2400" dirty="0"/>
              <a:t>Program input is also an important key factor that influences execution results.</a:t>
            </a:r>
            <a:r>
              <a:rPr lang="zh-TW" altLang="zh-TW" sz="2400" dirty="0"/>
              <a:t> </a:t>
            </a:r>
            <a:endParaRPr lang="en-US" altLang="zh-TW" sz="2400" dirty="0"/>
          </a:p>
          <a:p>
            <a:r>
              <a:rPr lang="en-US" altLang="zh-TW" sz="2400" dirty="0"/>
              <a:t>Can we observe the change of input  and the change of coverage  during each testing to find out where is the bug on the program?</a:t>
            </a:r>
          </a:p>
          <a:p>
            <a:endParaRPr lang="en-US" altLang="zh-TW" sz="24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BE0B9E-1488-CE48-AAA5-05F80424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161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9D5DD5-42B8-FA4A-848C-C0B08321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08FE92-7207-4449-A74C-9117E0E1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b="1" dirty="0"/>
                  <a:t>Spectrum-Based Fault Localization</a:t>
                </a:r>
              </a:p>
              <a:p>
                <a:pPr lvl="1"/>
                <a:r>
                  <a:rPr lang="en-US" altLang="zh-TW" sz="2100" dirty="0"/>
                  <a:t>Step 1: Program execution and data collection. </a:t>
                </a:r>
                <a:endParaRPr lang="zh-TW" altLang="zh-TW" sz="2100" dirty="0"/>
              </a:p>
              <a:p>
                <a:pPr lvl="1"/>
                <a:r>
                  <a:rPr lang="en-US" altLang="zh-TW" sz="2100" dirty="0"/>
                  <a:t>Step 2: Verify execution results.</a:t>
                </a:r>
              </a:p>
              <a:p>
                <a:pPr lvl="1"/>
                <a:r>
                  <a:rPr lang="en-US" altLang="zh-TW" sz="2100" dirty="0"/>
                  <a:t>Step 3: Calculate the suspiciousness of each statement and rank them.</a:t>
                </a:r>
              </a:p>
              <a:p>
                <a:pPr marL="342900" lvl="1" indent="0" algn="ctr">
                  <a:buNone/>
                </a:pPr>
                <a:r>
                  <a:rPr lang="en-US" altLang="zh-TW" sz="2100" dirty="0"/>
                  <a:t>Suspicious value = 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𝑓𝑎𝑖𝑙𝑒𝑑</m:t>
                        </m:r>
                      </m:num>
                      <m:den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𝑡𝑜𝑡𝑎𝑙𝑓𝑎𝑖𝑙𝑒𝑑</m:t>
                        </m:r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/(</m:t>
                    </m:r>
                    <m:f>
                      <m:fPr>
                        <m:ctrlPr>
                          <a:rPr lang="zh-TW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𝑓𝑎𝑖𝑙𝑒𝑑</m:t>
                        </m:r>
                      </m:num>
                      <m:den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𝑡𝑜𝑡𝑎𝑙𝑓𝑎𝑖𝑙𝑒𝑑</m:t>
                        </m:r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TW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𝑝𝑎𝑠𝑠</m:t>
                        </m:r>
                      </m:num>
                      <m:den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𝑡𝑜𝑡𝑎𝑙𝑝𝑎𝑠𝑠</m:t>
                        </m:r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100" dirty="0"/>
              </a:p>
              <a:p>
                <a:pPr marL="342900" lvl="1" indent="0" algn="ctr">
                  <a:buNone/>
                </a:pPr>
                <a:endParaRPr lang="en-US" altLang="zh-TW" sz="2100" dirty="0"/>
              </a:p>
              <a:p>
                <a:pPr lvl="1"/>
                <a:r>
                  <a:rPr lang="en-US" altLang="zh-TW" sz="2100" dirty="0"/>
                  <a:t>Step 4: Examine the code to identify the fault.</a:t>
                </a:r>
              </a:p>
              <a:p>
                <a:pPr lvl="1"/>
                <a:endParaRPr lang="en-US" altLang="zh-TW" sz="2100" dirty="0"/>
              </a:p>
              <a:p>
                <a:endParaRPr lang="en-US" altLang="zh-TW" b="1" dirty="0"/>
              </a:p>
              <a:p>
                <a:pPr marL="0" indent="0">
                  <a:buNone/>
                </a:pPr>
                <a:endParaRPr lang="zh-TW" altLang="zh-TW" b="1" dirty="0">
                  <a:effectLst/>
                </a:endParaRPr>
              </a:p>
              <a:p>
                <a:endParaRPr kumimoji="1" lang="zh-TW" altLang="en-US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08FE92-7207-4449-A74C-9117E0E1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1B7766-1178-F649-B2B0-34E60E6A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47634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9D5DD5-42B8-FA4A-848C-C0B08321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08FE92-7207-4449-A74C-9117E0E1C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Deep Neural Network Fault Localization</a:t>
            </a:r>
            <a:endParaRPr lang="zh-TW" altLang="zh-TW" b="1" dirty="0"/>
          </a:p>
          <a:p>
            <a:endParaRPr lang="zh-TW" altLang="zh-TW" b="1" dirty="0">
              <a:effectLst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9043D4-D4AF-C643-9C43-0A9E2971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6" y="2925489"/>
            <a:ext cx="5662469" cy="19490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CEAFA68-A751-284E-98DD-5F8240BB2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223" y="3166570"/>
            <a:ext cx="2009775" cy="14668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4FB671A-9DFC-C042-9435-19565C8206C9}"/>
              </a:ext>
            </a:extLst>
          </p:cNvPr>
          <p:cNvSpPr txBox="1"/>
          <p:nvPr/>
        </p:nvSpPr>
        <p:spPr>
          <a:xfrm>
            <a:off x="6842236" y="4702913"/>
            <a:ext cx="13794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Virtual Test cases</a:t>
            </a:r>
            <a:endParaRPr kumimoji="1" lang="zh-TW" altLang="en-US" sz="1350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338DAA7-B600-E747-AE7D-C9307D56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8344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10E3511-C586-4E4D-831E-136CF702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Flow</a:t>
            </a:r>
            <a:endParaRPr kumimoji="1" lang="zh-TW" altLang="en-US" dirty="0"/>
          </a:p>
        </p:txBody>
      </p:sp>
      <p:pic>
        <p:nvPicPr>
          <p:cNvPr id="2073" name="圖片 51" descr="ãdeep learningãçåçæå°çµæ">
            <a:extLst>
              <a:ext uri="{FF2B5EF4-FFF2-40B4-BE49-F238E27FC236}">
                <a16:creationId xmlns:a16="http://schemas.microsoft.com/office/drawing/2014/main" id="{7CBF8385-4F1C-DB4A-8E3B-6FB165B4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712" y="3114326"/>
            <a:ext cx="835679" cy="89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圖片 52" descr="ãdeep learningãçåçæå°çµæ">
            <a:extLst>
              <a:ext uri="{FF2B5EF4-FFF2-40B4-BE49-F238E27FC236}">
                <a16:creationId xmlns:a16="http://schemas.microsoft.com/office/drawing/2014/main" id="{01102571-ECD8-3641-BD91-D1118972F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849" y="3114326"/>
            <a:ext cx="835680" cy="89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剪去單一角落矩形 24">
            <a:extLst>
              <a:ext uri="{FF2B5EF4-FFF2-40B4-BE49-F238E27FC236}">
                <a16:creationId xmlns:a16="http://schemas.microsoft.com/office/drawing/2014/main" id="{C171FC16-FB58-C440-9B10-13F1FE250266}"/>
              </a:ext>
            </a:extLst>
          </p:cNvPr>
          <p:cNvSpPr/>
          <p:nvPr/>
        </p:nvSpPr>
        <p:spPr>
          <a:xfrm>
            <a:off x="6529371" y="3264803"/>
            <a:ext cx="437649" cy="538539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sz="1350"/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4B57AC8B-CB5D-5E43-A412-E77161E2F666}"/>
              </a:ext>
            </a:extLst>
          </p:cNvPr>
          <p:cNvCxnSpPr>
            <a:cxnSpLocks/>
          </p:cNvCxnSpPr>
          <p:nvPr/>
        </p:nvCxnSpPr>
        <p:spPr>
          <a:xfrm>
            <a:off x="5935275" y="3560471"/>
            <a:ext cx="4805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1CE893F-B0DD-B942-B2C9-12D66A1C36B1}"/>
              </a:ext>
            </a:extLst>
          </p:cNvPr>
          <p:cNvCxnSpPr>
            <a:cxnSpLocks/>
          </p:cNvCxnSpPr>
          <p:nvPr/>
        </p:nvCxnSpPr>
        <p:spPr>
          <a:xfrm>
            <a:off x="3043855" y="3569045"/>
            <a:ext cx="3536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5864C1A5-499F-8F4E-9A34-B53211F73EB3}"/>
              </a:ext>
            </a:extLst>
          </p:cNvPr>
          <p:cNvCxnSpPr>
            <a:cxnSpLocks/>
          </p:cNvCxnSpPr>
          <p:nvPr/>
        </p:nvCxnSpPr>
        <p:spPr>
          <a:xfrm>
            <a:off x="4463902" y="3560471"/>
            <a:ext cx="4140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閃電 29">
            <a:extLst>
              <a:ext uri="{FF2B5EF4-FFF2-40B4-BE49-F238E27FC236}">
                <a16:creationId xmlns:a16="http://schemas.microsoft.com/office/drawing/2014/main" id="{19FB8A5F-18CD-5C46-94FA-FCD31A344B2C}"/>
              </a:ext>
            </a:extLst>
          </p:cNvPr>
          <p:cNvSpPr/>
          <p:nvPr/>
        </p:nvSpPr>
        <p:spPr>
          <a:xfrm>
            <a:off x="6553931" y="3305953"/>
            <a:ext cx="388530" cy="456938"/>
          </a:xfrm>
          <a:prstGeom prst="lightningBol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sz="1350"/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0E3B4F7-312D-3142-98DD-5FDE0A185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728" y="2667763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 sz="1350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FC78900-0CDD-2F46-BA0F-F33799E99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728" y="2631464"/>
            <a:ext cx="138564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TW" altLang="zh-TW" sz="1350">
                <a:latin typeface="Arial" panose="020B0604020202020204" pitchFamily="34" charset="0"/>
              </a:rPr>
            </a:br>
            <a:endParaRPr lang="zh-TW" altLang="zh-TW" sz="135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sz="1350">
              <a:latin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B8C50D3C-0571-4840-AF61-8186801E3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1269" y="4043297"/>
            <a:ext cx="5899296" cy="450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sz="1350" dirty="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125" dirty="0">
                <a:latin typeface="Arial" panose="020B0604020202020204" pitchFamily="34" charset="0"/>
                <a:ea typeface="Times" pitchFamily="2" charset="0"/>
              </a:rPr>
              <a:t>Program </a:t>
            </a:r>
            <a:r>
              <a:rPr lang="zh-TW" altLang="zh-TW" sz="1125" dirty="0">
                <a:latin typeface="Arial" panose="020B0604020202020204" pitchFamily="34" charset="0"/>
                <a:ea typeface="Times" pitchFamily="2" charset="0"/>
              </a:rPr>
              <a:t>Input vector       </a:t>
            </a:r>
            <a:r>
              <a:rPr lang="en-US" altLang="zh-TW" sz="1125" dirty="0">
                <a:latin typeface="Arial" panose="020B0604020202020204" pitchFamily="34" charset="0"/>
                <a:ea typeface="Times" pitchFamily="2" charset="0"/>
              </a:rPr>
              <a:t> </a:t>
            </a:r>
            <a:r>
              <a:rPr lang="zh-TW" altLang="zh-TW" sz="1125" dirty="0">
                <a:latin typeface="Arial" panose="020B0604020202020204" pitchFamily="34" charset="0"/>
                <a:ea typeface="Times" pitchFamily="2" charset="0"/>
              </a:rPr>
              <a:t> </a:t>
            </a:r>
            <a:r>
              <a:rPr lang="en-US" altLang="zh-TW" sz="1125" dirty="0">
                <a:latin typeface="Arial" panose="020B0604020202020204" pitchFamily="34" charset="0"/>
                <a:ea typeface="Times" pitchFamily="2" charset="0"/>
              </a:rPr>
              <a:t>     </a:t>
            </a:r>
            <a:r>
              <a:rPr lang="zh-TW" altLang="zh-TW" sz="1125" dirty="0">
                <a:latin typeface="Arial" panose="020B0604020202020204" pitchFamily="34" charset="0"/>
                <a:ea typeface="Times" pitchFamily="2" charset="0"/>
              </a:rPr>
              <a:t>Model1     </a:t>
            </a:r>
            <a:r>
              <a:rPr lang="en-US" altLang="zh-TW" sz="1125" dirty="0">
                <a:latin typeface="Arial" panose="020B0604020202020204" pitchFamily="34" charset="0"/>
                <a:ea typeface="Times" pitchFamily="2" charset="0"/>
              </a:rPr>
              <a:t>                      </a:t>
            </a:r>
            <a:r>
              <a:rPr lang="zh-TW" altLang="zh-TW" sz="1125" dirty="0">
                <a:latin typeface="Arial" panose="020B0604020202020204" pitchFamily="34" charset="0"/>
                <a:ea typeface="Times" pitchFamily="2" charset="0"/>
              </a:rPr>
              <a:t>Model2   </a:t>
            </a:r>
            <a:r>
              <a:rPr lang="en-US" altLang="zh-TW" sz="1125" dirty="0">
                <a:latin typeface="Arial" panose="020B0604020202020204" pitchFamily="34" charset="0"/>
                <a:ea typeface="Times" pitchFamily="2" charset="0"/>
              </a:rPr>
              <a:t>                    </a:t>
            </a:r>
            <a:r>
              <a:rPr lang="zh-TW" altLang="zh-TW" sz="1125" dirty="0">
                <a:latin typeface="Arial" panose="020B0604020202020204" pitchFamily="34" charset="0"/>
                <a:ea typeface="Times" pitchFamily="2" charset="0"/>
              </a:rPr>
              <a:t>Report</a:t>
            </a:r>
            <a:endParaRPr lang="zh-TW" altLang="zh-TW" sz="1125" dirty="0">
              <a:latin typeface="Arial" panose="020B0604020202020204" pitchFamily="34" charset="0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AB25A648-5D22-204E-B22E-D7F289C26CA9}"/>
              </a:ext>
            </a:extLst>
          </p:cNvPr>
          <p:cNvGrpSpPr/>
          <p:nvPr/>
        </p:nvGrpSpPr>
        <p:grpSpPr>
          <a:xfrm>
            <a:off x="1928284" y="3450013"/>
            <a:ext cx="955279" cy="239034"/>
            <a:chOff x="1154025" y="3202254"/>
            <a:chExt cx="1273705" cy="31871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9049A73-EC37-5D49-8D07-9DB62CFDA5A7}"/>
                </a:ext>
              </a:extLst>
            </p:cNvPr>
            <p:cNvSpPr/>
            <p:nvPr/>
          </p:nvSpPr>
          <p:spPr>
            <a:xfrm>
              <a:off x="1154025" y="3203546"/>
              <a:ext cx="317420" cy="317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135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0E263DD-AC1B-D343-8C3A-4A864F683EAB}"/>
                </a:ext>
              </a:extLst>
            </p:cNvPr>
            <p:cNvSpPr/>
            <p:nvPr/>
          </p:nvSpPr>
          <p:spPr>
            <a:xfrm>
              <a:off x="1471445" y="3203546"/>
              <a:ext cx="317420" cy="317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135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E6595B0-578E-CA47-B960-2F31DDE933AC}"/>
                </a:ext>
              </a:extLst>
            </p:cNvPr>
            <p:cNvSpPr/>
            <p:nvPr/>
          </p:nvSpPr>
          <p:spPr>
            <a:xfrm>
              <a:off x="1788865" y="3202898"/>
              <a:ext cx="317420" cy="317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135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48762E-9483-1746-9AD0-62CD920BFC08}"/>
                </a:ext>
              </a:extLst>
            </p:cNvPr>
            <p:cNvSpPr/>
            <p:nvPr/>
          </p:nvSpPr>
          <p:spPr>
            <a:xfrm>
              <a:off x="2110310" y="3202254"/>
              <a:ext cx="317420" cy="317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1350"/>
            </a:p>
          </p:txBody>
        </p:sp>
      </p:grpSp>
      <p:sp>
        <p:nvSpPr>
          <p:cNvPr id="42" name="投影片編號版面配置區 41">
            <a:extLst>
              <a:ext uri="{FF2B5EF4-FFF2-40B4-BE49-F238E27FC236}">
                <a16:creationId xmlns:a16="http://schemas.microsoft.com/office/drawing/2014/main" id="{ED3A08F4-70EF-384B-928C-FDE0DC41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1591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8C9CDE-5AAB-EB49-8CC2-436024D4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Model1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189ABC-3132-CE4C-9644-D766779240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326164" cy="326350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kumimoji="1" lang="en-US" altLang="zh-TW" dirty="0"/>
                  <a:t>The relation between input and execution execution coverage.</a:t>
                </a:r>
              </a:p>
              <a:p>
                <a:endParaRPr kumimoji="1" lang="en-US" altLang="zh-TW" dirty="0"/>
              </a:p>
              <a:p>
                <a:endParaRPr kumimoji="1" lang="en-US" altLang="zh-TW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𝑛𝑝𝑢𝑡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zh-TW" dirty="0">
                    <a:effectLst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𝑜𝑣𝑒𝑟𝑎𝑔𝑒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 </a:t>
                </a:r>
                <a:endParaRPr lang="zh-TW" altLang="zh-TW" dirty="0"/>
              </a:p>
              <a:p>
                <a:pPr marL="0" indent="0" algn="ctr">
                  <a:buNone/>
                </a:pPr>
                <a:r>
                  <a:rPr lang="en-US" altLang="zh-TW" dirty="0"/>
                  <a:t> </a:t>
                </a:r>
                <a:endParaRPr lang="zh-TW" altLang="zh-TW" dirty="0"/>
              </a:p>
              <a:p>
                <a:endParaRPr kumimoji="1" lang="zh-TW" altLang="en-US" dirty="0"/>
              </a:p>
              <a:p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189ABC-3132-CE4C-9644-D766779240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326164" cy="3263504"/>
              </a:xfrm>
              <a:blipFill>
                <a:blip r:embed="rId2"/>
                <a:stretch>
                  <a:fillRect l="-659" t="-3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D4F08C-1DAF-D547-828C-9381E29D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1051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44865-DD08-6741-98D5-5D9AD3D3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Model2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A07FB7C-8D4F-C846-BF67-F03EFE971B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The relation between input and execution result.</a:t>
                </a:r>
              </a:p>
              <a:p>
                <a:endParaRPr kumimoji="1" lang="en-US" altLang="zh-TW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zh-TW" dirty="0">
                    <a:effectLst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TW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</a:t>
                </a:r>
                <a:r>
                  <a:rPr lang="zh-TW" altLang="zh-TW" dirty="0"/>
                  <a:t> </a:t>
                </a:r>
                <a:r>
                  <a:rPr lang="en-US" altLang="zh-TW" dirty="0"/>
                  <a:t> </a:t>
                </a:r>
                <a:endParaRPr lang="zh-TW" altLang="zh-TW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</a:t>
                </a:r>
                <a:endParaRPr lang="zh-TW" altLang="zh-TW" dirty="0"/>
              </a:p>
              <a:p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A07FB7C-8D4F-C846-BF67-F03EFE971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61D218-D780-2D4C-8093-20C51225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1480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F5BCA-8101-9F40-844E-961FD915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Important Byte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AA3629-2D72-3E47-B8AD-4CC675BA1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801917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Q: Which byte from input that affect the  execution result?</a:t>
            </a:r>
          </a:p>
          <a:p>
            <a:r>
              <a:rPr kumimoji="1" lang="en-US" altLang="zh-TW" dirty="0"/>
              <a:t>A: The maximum gradient of program input.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968CB59-EF03-B448-BD20-12CDE78F512B}"/>
              </a:ext>
            </a:extLst>
          </p:cNvPr>
          <p:cNvGrpSpPr/>
          <p:nvPr/>
        </p:nvGrpSpPr>
        <p:grpSpPr>
          <a:xfrm>
            <a:off x="3657701" y="3574181"/>
            <a:ext cx="1828599" cy="1177152"/>
            <a:chOff x="4225427" y="3433388"/>
            <a:chExt cx="2438132" cy="1569536"/>
          </a:xfrm>
        </p:grpSpPr>
        <p:sp>
          <p:nvSpPr>
            <p:cNvPr id="4" name="弧線 3">
              <a:extLst>
                <a:ext uri="{FF2B5EF4-FFF2-40B4-BE49-F238E27FC236}">
                  <a16:creationId xmlns:a16="http://schemas.microsoft.com/office/drawing/2014/main" id="{698CED2D-E473-044B-A99D-5D4C507E1DE9}"/>
                </a:ext>
              </a:extLst>
            </p:cNvPr>
            <p:cNvSpPr/>
            <p:nvPr/>
          </p:nvSpPr>
          <p:spPr>
            <a:xfrm>
              <a:off x="4960883" y="3573518"/>
              <a:ext cx="851338" cy="1429406"/>
            </a:xfrm>
            <a:prstGeom prst="arc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350"/>
            </a:p>
          </p:txBody>
        </p:sp>
        <p:sp>
          <p:nvSpPr>
            <p:cNvPr id="5" name="弧線 4">
              <a:extLst>
                <a:ext uri="{FF2B5EF4-FFF2-40B4-BE49-F238E27FC236}">
                  <a16:creationId xmlns:a16="http://schemas.microsoft.com/office/drawing/2014/main" id="{84979C60-8296-EB41-990C-B341E0C19295}"/>
                </a:ext>
              </a:extLst>
            </p:cNvPr>
            <p:cNvSpPr/>
            <p:nvPr/>
          </p:nvSpPr>
          <p:spPr>
            <a:xfrm flipH="1">
              <a:off x="5000297" y="3573519"/>
              <a:ext cx="772510" cy="1301400"/>
            </a:xfrm>
            <a:prstGeom prst="arc">
              <a:avLst>
                <a:gd name="adj1" fmla="val 16200000"/>
                <a:gd name="adj2" fmla="val 557962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350"/>
            </a:p>
          </p:txBody>
        </p:sp>
        <p:sp>
          <p:nvSpPr>
            <p:cNvPr id="6" name="弧線 5">
              <a:extLst>
                <a:ext uri="{FF2B5EF4-FFF2-40B4-BE49-F238E27FC236}">
                  <a16:creationId xmlns:a16="http://schemas.microsoft.com/office/drawing/2014/main" id="{02EF2AF5-298D-264B-B65B-862E13FACE32}"/>
                </a:ext>
              </a:extLst>
            </p:cNvPr>
            <p:cNvSpPr/>
            <p:nvPr/>
          </p:nvSpPr>
          <p:spPr>
            <a:xfrm rot="10800000">
              <a:off x="5812221" y="3433388"/>
              <a:ext cx="851338" cy="1564784"/>
            </a:xfrm>
            <a:prstGeom prst="arc">
              <a:avLst>
                <a:gd name="adj1" fmla="val 16284867"/>
                <a:gd name="adj2" fmla="val 0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350"/>
            </a:p>
          </p:txBody>
        </p:sp>
        <p:sp>
          <p:nvSpPr>
            <p:cNvPr id="7" name="弧線 6">
              <a:extLst>
                <a:ext uri="{FF2B5EF4-FFF2-40B4-BE49-F238E27FC236}">
                  <a16:creationId xmlns:a16="http://schemas.microsoft.com/office/drawing/2014/main" id="{88B084CE-40BB-DE46-B121-33F1BEEA012B}"/>
                </a:ext>
              </a:extLst>
            </p:cNvPr>
            <p:cNvSpPr/>
            <p:nvPr/>
          </p:nvSpPr>
          <p:spPr>
            <a:xfrm rot="10800000" flipH="1">
              <a:off x="4225427" y="3438140"/>
              <a:ext cx="772510" cy="1560032"/>
            </a:xfrm>
            <a:prstGeom prst="arc">
              <a:avLst>
                <a:gd name="adj1" fmla="val 16200000"/>
                <a:gd name="adj2" fmla="val 557962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350"/>
            </a:p>
          </p:txBody>
        </p:sp>
      </p:grpSp>
      <p:sp>
        <p:nvSpPr>
          <p:cNvPr id="9" name="橢圓 8">
            <a:extLst>
              <a:ext uri="{FF2B5EF4-FFF2-40B4-BE49-F238E27FC236}">
                <a16:creationId xmlns:a16="http://schemas.microsoft.com/office/drawing/2014/main" id="{B2BE3768-5B67-6D46-B4B2-7F476770EB3C}"/>
              </a:ext>
            </a:extLst>
          </p:cNvPr>
          <p:cNvSpPr/>
          <p:nvPr/>
        </p:nvSpPr>
        <p:spPr>
          <a:xfrm>
            <a:off x="4467553" y="3626728"/>
            <a:ext cx="134007" cy="1050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D8939C-3B55-1E4C-9938-0FD8B98EE738}"/>
              </a:ext>
            </a:extLst>
          </p:cNvPr>
          <p:cNvSpPr txBox="1"/>
          <p:nvPr/>
        </p:nvSpPr>
        <p:spPr>
          <a:xfrm>
            <a:off x="5072453" y="3182664"/>
            <a:ext cx="2542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Failure input   x</a:t>
            </a:r>
            <a:r>
              <a:rPr kumimoji="1" lang="en-US" altLang="zh-TW" sz="1350" baseline="-25000" dirty="0"/>
              <a:t>1</a:t>
            </a:r>
            <a:r>
              <a:rPr kumimoji="1" lang="en-US" altLang="zh-TW" sz="1350" dirty="0"/>
              <a:t> x</a:t>
            </a:r>
            <a:r>
              <a:rPr kumimoji="1" lang="en-US" altLang="zh-TW" sz="1350" baseline="-25000" dirty="0"/>
              <a:t>2 </a:t>
            </a:r>
            <a:r>
              <a:rPr kumimoji="1" lang="en-US" altLang="zh-TW" sz="1350" dirty="0"/>
              <a:t>x</a:t>
            </a:r>
            <a:r>
              <a:rPr kumimoji="1" lang="en-US" altLang="zh-TW" sz="1350" baseline="-25000" dirty="0"/>
              <a:t>3</a:t>
            </a:r>
            <a:r>
              <a:rPr kumimoji="1" lang="en-US" altLang="zh-TW" sz="1350" dirty="0"/>
              <a:t> … </a:t>
            </a:r>
            <a:r>
              <a:rPr kumimoji="1" lang="en-US" altLang="zh-TW" sz="1350" dirty="0" err="1"/>
              <a:t>x</a:t>
            </a:r>
            <a:r>
              <a:rPr kumimoji="1" lang="en-US" altLang="zh-TW" sz="1350" baseline="-25000" dirty="0" err="1"/>
              <a:t>n</a:t>
            </a:r>
            <a:endParaRPr kumimoji="1" lang="zh-TW" altLang="en-US" sz="1350" baseline="-25000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8249EAF-1D21-1741-87DD-DD5FE362B9C9}"/>
              </a:ext>
            </a:extLst>
          </p:cNvPr>
          <p:cNvCxnSpPr/>
          <p:nvPr/>
        </p:nvCxnSpPr>
        <p:spPr>
          <a:xfrm flipH="1">
            <a:off x="4676345" y="3443898"/>
            <a:ext cx="388226" cy="144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671C1B8-BAE8-5B4A-9266-13715E0F2048}"/>
              </a:ext>
            </a:extLst>
          </p:cNvPr>
          <p:cNvCxnSpPr>
            <a:cxnSpLocks/>
          </p:cNvCxnSpPr>
          <p:nvPr/>
        </p:nvCxnSpPr>
        <p:spPr>
          <a:xfrm flipV="1">
            <a:off x="3476296" y="4838631"/>
            <a:ext cx="2144111" cy="10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76E2780-7F60-B045-879F-A5A4ED94CC96}"/>
              </a:ext>
            </a:extLst>
          </p:cNvPr>
          <p:cNvCxnSpPr>
            <a:cxnSpLocks/>
          </p:cNvCxnSpPr>
          <p:nvPr/>
        </p:nvCxnSpPr>
        <p:spPr>
          <a:xfrm flipV="1">
            <a:off x="3641000" y="3321164"/>
            <a:ext cx="0" cy="1682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048E226-69ED-C944-9995-552746AD764C}"/>
              </a:ext>
            </a:extLst>
          </p:cNvPr>
          <p:cNvCxnSpPr>
            <a:cxnSpLocks/>
          </p:cNvCxnSpPr>
          <p:nvPr/>
        </p:nvCxnSpPr>
        <p:spPr>
          <a:xfrm flipH="1" flipV="1">
            <a:off x="4596331" y="4481799"/>
            <a:ext cx="748080" cy="6843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7556D98-A722-0041-AE78-9E96EE49FCD9}"/>
              </a:ext>
            </a:extLst>
          </p:cNvPr>
          <p:cNvSpPr txBox="1"/>
          <p:nvPr/>
        </p:nvSpPr>
        <p:spPr>
          <a:xfrm>
            <a:off x="5486300" y="5105114"/>
            <a:ext cx="9381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Model1</a:t>
            </a:r>
            <a:endParaRPr kumimoji="1" lang="zh-TW" altLang="en-US" sz="135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B83934F-50AA-7D4C-8B35-E3A9D2D7D5B3}"/>
              </a:ext>
            </a:extLst>
          </p:cNvPr>
          <p:cNvSpPr txBox="1"/>
          <p:nvPr/>
        </p:nvSpPr>
        <p:spPr>
          <a:xfrm>
            <a:off x="3384927" y="3540778"/>
            <a:ext cx="3460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1</a:t>
            </a:r>
            <a:endParaRPr kumimoji="1" lang="zh-TW" altLang="en-US" sz="1350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26B5D23-C314-4540-9CBD-830CF1C0335A}"/>
              </a:ext>
            </a:extLst>
          </p:cNvPr>
          <p:cNvCxnSpPr>
            <a:cxnSpLocks/>
          </p:cNvCxnSpPr>
          <p:nvPr/>
        </p:nvCxnSpPr>
        <p:spPr>
          <a:xfrm>
            <a:off x="3570155" y="3679277"/>
            <a:ext cx="1448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38DB5EB6-C4E5-3E46-9BFF-B9DDB5E6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9946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71983-176E-6F46-867E-D94F12F47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Fault localization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C1AACC-53ED-4D42-8821-6CD087D5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Q: How important byte affect execution coverage.</a:t>
            </a:r>
          </a:p>
          <a:p>
            <a:r>
              <a:rPr kumimoji="1" lang="en-US" altLang="zh-TW" dirty="0"/>
              <a:t>A: </a:t>
            </a:r>
          </a:p>
          <a:p>
            <a:pPr lvl="1"/>
            <a:r>
              <a:rPr kumimoji="1" lang="en-US" altLang="zh-TW" dirty="0"/>
              <a:t>The gradient of important byte on Model2.</a:t>
            </a:r>
          </a:p>
          <a:p>
            <a:pPr lvl="1"/>
            <a:r>
              <a:rPr kumimoji="1" lang="en-US" altLang="zh-TW" dirty="0"/>
              <a:t>Which program line affect most when change important byte? 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B595D0BA-4086-2A43-A44E-28115D0B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0941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0A87F-D058-164E-B465-06DE9D62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Algorithm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內容版面配置區 4">
                <a:extLst>
                  <a:ext uri="{FF2B5EF4-FFF2-40B4-BE49-F238E27FC236}">
                    <a16:creationId xmlns:a16="http://schemas.microsoft.com/office/drawing/2014/main" id="{5922E130-48ED-444D-A681-30922703953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815763" y="2480832"/>
              <a:ext cx="2963660" cy="235699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963660">
                      <a:extLst>
                        <a:ext uri="{9D8B030D-6E8A-4147-A177-3AD203B41FA5}">
                          <a16:colId xmlns:a16="http://schemas.microsoft.com/office/drawing/2014/main" val="306285286"/>
                        </a:ext>
                      </a:extLst>
                    </a:gridCol>
                  </a:tblGrid>
                  <a:tr h="26355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Algorithm 1 Finding import byte </a:t>
                          </a:r>
                          <a:endParaRPr lang="zh-TW" sz="1500" kern="100" dirty="0"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950575163"/>
                      </a:ext>
                    </a:extLst>
                  </a:tr>
                  <a:tr h="209340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Input:  F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failure input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5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kern="100" baseline="-25000" dirty="0">
                              <a:effectLst/>
                            </a:rPr>
                            <a:t>f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model one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Output  B: import byte 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500" kern="100" dirty="0">
                              <a:effectLst/>
                            </a:rPr>
                            <a:t>for </a:t>
                          </a:r>
                          <a:r>
                            <a:rPr lang="en-US" sz="1500" kern="100" dirty="0" err="1">
                              <a:effectLst/>
                            </a:rPr>
                            <a:t>i</a:t>
                          </a:r>
                          <a:r>
                            <a:rPr lang="en-US" sz="1500" kern="1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1 to size (F) do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500" kern="1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5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𝑔𝑒𝑡𝐺𝑟𝑎𝑑𝑒𝑛𝑡</m:t>
                              </m:r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TW" sz="15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zh-TW" sz="15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500" kern="100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5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∪{</m:t>
                              </m:r>
                              <m:sSub>
                                <m:sSubPr>
                                  <m:ctrlPr>
                                    <a:rPr lang="zh-TW" sz="15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zh-TW" sz="1500" kern="100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500" kern="100" dirty="0">
                              <a:effectLst/>
                            </a:rPr>
                            <a:t>B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sort(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)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500" kern="100" dirty="0">
                              <a:effectLst/>
                            </a:rPr>
                            <a:t>return B</a:t>
                          </a:r>
                          <a:endParaRPr lang="zh-TW" sz="1500" kern="100" dirty="0">
                            <a:effectLst/>
                            <a:latin typeface="Calibri" panose="020F0502020204030204" pitchFamily="34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477431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內容版面配置區 4">
                <a:extLst>
                  <a:ext uri="{FF2B5EF4-FFF2-40B4-BE49-F238E27FC236}">
                    <a16:creationId xmlns:a16="http://schemas.microsoft.com/office/drawing/2014/main" id="{5922E130-48ED-444D-A681-30922703953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815763" y="2480832"/>
              <a:ext cx="2963660" cy="235699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963660">
                      <a:extLst>
                        <a:ext uri="{9D8B030D-6E8A-4147-A177-3AD203B41FA5}">
                          <a16:colId xmlns:a16="http://schemas.microsoft.com/office/drawing/2014/main" val="306285286"/>
                        </a:ext>
                      </a:extLst>
                    </a:gridCol>
                  </a:tblGrid>
                  <a:tr h="263589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Algorithm 1 Finding import byte </a:t>
                          </a:r>
                          <a:endParaRPr lang="zh-TW" sz="1500" kern="100" dirty="0"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950575163"/>
                      </a:ext>
                    </a:extLst>
                  </a:tr>
                  <a:tr h="209340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1435" marR="51435" marT="0" marB="0">
                        <a:blipFill>
                          <a:blip r:embed="rId2"/>
                          <a:stretch>
                            <a:fillRect l="-205" t="-13333" r="-410" b="-55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431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6EDCD2-F702-DE4A-B337-221E7D4E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5699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0A87F-D058-164E-B465-06DE9D62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Algorithm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6EDCD2-F702-DE4A-B337-221E7D4E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69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內容版面配置區 6">
                <a:extLst>
                  <a:ext uri="{FF2B5EF4-FFF2-40B4-BE49-F238E27FC236}">
                    <a16:creationId xmlns:a16="http://schemas.microsoft.com/office/drawing/2014/main" id="{9DE56E4C-60E5-0E49-9552-A91AD0ED619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435456" y="2125266"/>
              <a:ext cx="4179397" cy="317029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9397">
                      <a:extLst>
                        <a:ext uri="{9D8B030D-6E8A-4147-A177-3AD203B41FA5}">
                          <a16:colId xmlns:a16="http://schemas.microsoft.com/office/drawing/2014/main" val="1536869723"/>
                        </a:ext>
                      </a:extLst>
                    </a:gridCol>
                  </a:tblGrid>
                  <a:tr h="30932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Algorithm 2 Ranking suspiciousness of statement </a:t>
                          </a:r>
                          <a:endParaRPr lang="zh-TW" sz="1500" kern="100" dirty="0"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589385418"/>
                      </a:ext>
                    </a:extLst>
                  </a:tr>
                  <a:tr h="2860974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Input:  B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import byte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       L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program statement 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5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kern="100" baseline="-25000" dirty="0">
                              <a:effectLst/>
                            </a:rPr>
                            <a:t>f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model two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Output  R: ranking report 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500" kern="100" dirty="0">
                              <a:effectLst/>
                            </a:rPr>
                            <a:t>for </a:t>
                          </a:r>
                          <a:r>
                            <a:rPr lang="en-US" sz="1500" kern="100" dirty="0" err="1">
                              <a:effectLst/>
                            </a:rPr>
                            <a:t>i</a:t>
                          </a:r>
                          <a:r>
                            <a:rPr lang="en-US" sz="1500" kern="1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1 to size(B) do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500" kern="100" dirty="0">
                              <a:effectLst/>
                            </a:rPr>
                            <a:t>  for j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1 to size (L) do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500" kern="100" dirty="0">
                              <a:effectLst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5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𝑔𝑒𝑡𝐺𝑟𝑎𝑑𝑒𝑛𝑡</m:t>
                              </m:r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TW" sz="15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zh-TW" sz="15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 ,</m:t>
                                  </m:r>
                                </m:sub>
                              </m:sSub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zh-TW" sz="15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oMath>
                          </a14:m>
                          <a:endParaRPr lang="zh-TW" sz="1500" kern="100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500" kern="100" dirty="0">
                              <a:effectLst/>
                            </a:rPr>
                            <a:t>     R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∪{</m:t>
                              </m:r>
                              <m:sSub>
                                <m:sSubPr>
                                  <m:ctrlPr>
                                    <a:rPr lang="zh-TW" sz="15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5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zh-TW" sz="1500" kern="100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500" kern="100" dirty="0">
                              <a:effectLst/>
                            </a:rPr>
                            <a:t>R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kern="100"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en-US" sz="1500" kern="100" dirty="0">
                              <a:effectLst/>
                            </a:rPr>
                            <a:t> sort(R)</a:t>
                          </a:r>
                          <a:endParaRPr lang="zh-TW" sz="1500" kern="100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500" kern="100" dirty="0">
                              <a:effectLst/>
                            </a:rPr>
                            <a:t>return R</a:t>
                          </a:r>
                          <a:endParaRPr lang="zh-TW" sz="1500" kern="100" dirty="0">
                            <a:effectLst/>
                            <a:latin typeface="Calibri" panose="020F0502020204030204" pitchFamily="34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262285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內容版面配置區 6">
                <a:extLst>
                  <a:ext uri="{FF2B5EF4-FFF2-40B4-BE49-F238E27FC236}">
                    <a16:creationId xmlns:a16="http://schemas.microsoft.com/office/drawing/2014/main" id="{9DE56E4C-60E5-0E49-9552-A91AD0ED619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435456" y="2125266"/>
              <a:ext cx="4179397" cy="317029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9397">
                      <a:extLst>
                        <a:ext uri="{9D8B030D-6E8A-4147-A177-3AD203B41FA5}">
                          <a16:colId xmlns:a16="http://schemas.microsoft.com/office/drawing/2014/main" val="1536869723"/>
                        </a:ext>
                      </a:extLst>
                    </a:gridCol>
                  </a:tblGrid>
                  <a:tr h="30932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Algorithm 2 Ranking suspiciousness of statement </a:t>
                          </a:r>
                          <a:endParaRPr lang="zh-TW" sz="1500" kern="100" dirty="0"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589385418"/>
                      </a:ext>
                    </a:extLst>
                  </a:tr>
                  <a:tr h="286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1435" marR="51435" marT="0" marB="0">
                        <a:blipFill>
                          <a:blip r:embed="rId2"/>
                          <a:stretch>
                            <a:fillRect l="-146" t="-11489" r="-291" b="-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2285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976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36C588D-0370-46CA-B444-53CD77AC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Neural Networks and Deep Learning</a:t>
            </a:r>
          </a:p>
        </p:txBody>
      </p:sp>
      <p:pic>
        <p:nvPicPr>
          <p:cNvPr id="4" name="圖片 3" descr="一張含有 文字, 地圖 的圖片&#10;&#10;自動產生的描述">
            <a:extLst>
              <a:ext uri="{FF2B5EF4-FFF2-40B4-BE49-F238E27FC236}">
                <a16:creationId xmlns:a16="http://schemas.microsoft.com/office/drawing/2014/main" id="{85C10CC5-224E-4398-84D2-0A632340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97" y="1675227"/>
            <a:ext cx="757620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5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A54291-6235-3C43-9E57-68E29C73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Case Study</a:t>
            </a:r>
            <a:endParaRPr kumimoji="1"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BFA4EC7C-F22F-0741-9E31-3299805EF1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05518" y="2447134"/>
          <a:ext cx="6056244" cy="27882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6028">
                  <a:extLst>
                    <a:ext uri="{9D8B030D-6E8A-4147-A177-3AD203B41FA5}">
                      <a16:colId xmlns:a16="http://schemas.microsoft.com/office/drawing/2014/main" val="2857146447"/>
                    </a:ext>
                  </a:extLst>
                </a:gridCol>
                <a:gridCol w="520903">
                  <a:extLst>
                    <a:ext uri="{9D8B030D-6E8A-4147-A177-3AD203B41FA5}">
                      <a16:colId xmlns:a16="http://schemas.microsoft.com/office/drawing/2014/main" val="3913777858"/>
                    </a:ext>
                  </a:extLst>
                </a:gridCol>
                <a:gridCol w="520903">
                  <a:extLst>
                    <a:ext uri="{9D8B030D-6E8A-4147-A177-3AD203B41FA5}">
                      <a16:colId xmlns:a16="http://schemas.microsoft.com/office/drawing/2014/main" val="424543629"/>
                    </a:ext>
                  </a:extLst>
                </a:gridCol>
                <a:gridCol w="520903">
                  <a:extLst>
                    <a:ext uri="{9D8B030D-6E8A-4147-A177-3AD203B41FA5}">
                      <a16:colId xmlns:a16="http://schemas.microsoft.com/office/drawing/2014/main" val="3709932629"/>
                    </a:ext>
                  </a:extLst>
                </a:gridCol>
                <a:gridCol w="521651">
                  <a:extLst>
                    <a:ext uri="{9D8B030D-6E8A-4147-A177-3AD203B41FA5}">
                      <a16:colId xmlns:a16="http://schemas.microsoft.com/office/drawing/2014/main" val="3322087051"/>
                    </a:ext>
                  </a:extLst>
                </a:gridCol>
                <a:gridCol w="521651">
                  <a:extLst>
                    <a:ext uri="{9D8B030D-6E8A-4147-A177-3AD203B41FA5}">
                      <a16:colId xmlns:a16="http://schemas.microsoft.com/office/drawing/2014/main" val="456898743"/>
                    </a:ext>
                  </a:extLst>
                </a:gridCol>
                <a:gridCol w="520903">
                  <a:extLst>
                    <a:ext uri="{9D8B030D-6E8A-4147-A177-3AD203B41FA5}">
                      <a16:colId xmlns:a16="http://schemas.microsoft.com/office/drawing/2014/main" val="2926245218"/>
                    </a:ext>
                  </a:extLst>
                </a:gridCol>
                <a:gridCol w="521651">
                  <a:extLst>
                    <a:ext uri="{9D8B030D-6E8A-4147-A177-3AD203B41FA5}">
                      <a16:colId xmlns:a16="http://schemas.microsoft.com/office/drawing/2014/main" val="1415290455"/>
                    </a:ext>
                  </a:extLst>
                </a:gridCol>
                <a:gridCol w="521651">
                  <a:extLst>
                    <a:ext uri="{9D8B030D-6E8A-4147-A177-3AD203B41FA5}">
                      <a16:colId xmlns:a16="http://schemas.microsoft.com/office/drawing/2014/main" val="846615694"/>
                    </a:ext>
                  </a:extLst>
                </a:gridCol>
              </a:tblGrid>
              <a:tr h="139532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Get median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  input</a:t>
                      </a:r>
                      <a:endParaRPr lang="zh-TW" sz="9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line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67837811"/>
                  </a:ext>
                </a:extLst>
              </a:tr>
              <a:tr h="1395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2,3,4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3,2,4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3,3,4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4,3,4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5,4,1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3,4,1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1 4 2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003104611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  Mid(x , y , z){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00684106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   int m=z;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469362727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   if(y &lt; z){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536903100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     if(x &lt; y){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206843127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       m=y;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136671560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6     }else if(x &lt; z){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77239107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7       m=y //bug m should equal to x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737431771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     }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s8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452882208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9   }else{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s9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22373415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    if(x &gt; y){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39463908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11      m=y;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s10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00702960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12    }else if(x &gt; z){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s12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064815676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13      m=x;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s13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337429941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14    }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s14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89227548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15  }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s15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386588050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16  cout&lt;&lt;m;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s16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962334146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17 }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s17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508753541"/>
                  </a:ext>
                </a:extLst>
              </a:tr>
              <a:tr h="13953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Pass/Fail Status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550205626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E14F02-6A34-D341-A474-1B1EF02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23320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38626-BFE2-C345-A3AB-6BCCF18B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 one 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FA71271-91EC-5944-8461-A8D012494A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22689"/>
                <a:ext cx="8953996" cy="4351338"/>
              </a:xfrm>
            </p:spPr>
            <p:txBody>
              <a:bodyPr/>
              <a:lstStyle/>
              <a:p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Input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Matrix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32,20,33,20,34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33,20,32,20,34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33,20,33,20,34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34,20,33,20,34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TW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35,20,34,20,31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TW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33,20,34,20,31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TW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31,20,34,20,32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Output Matrix1 = [1,0,1,1,1,1,1]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FA71271-91EC-5944-8461-A8D012494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22689"/>
                <a:ext cx="8953996" cy="4351338"/>
              </a:xfrm>
              <a:blipFill>
                <a:blip r:embed="rId2"/>
                <a:stretch>
                  <a:fillRect r="-2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165D8C-3DBB-E04B-8BC8-99F82EA3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71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EBEF6B-F632-0F45-9896-D69C2A37DEA8}"/>
              </a:ext>
            </a:extLst>
          </p:cNvPr>
          <p:cNvSpPr txBox="1"/>
          <p:nvPr/>
        </p:nvSpPr>
        <p:spPr>
          <a:xfrm>
            <a:off x="2882439" y="4841124"/>
            <a:ext cx="16895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String to ascii byte</a:t>
            </a:r>
            <a:endParaRPr kumimoji="1" lang="zh-TW" altLang="en-US" sz="135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3A58F2-7646-C848-A1BE-5D2F93365A83}"/>
              </a:ext>
            </a:extLst>
          </p:cNvPr>
          <p:cNvSpPr txBox="1"/>
          <p:nvPr/>
        </p:nvSpPr>
        <p:spPr>
          <a:xfrm>
            <a:off x="5984126" y="3924121"/>
            <a:ext cx="16895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Execution result</a:t>
            </a:r>
            <a:endParaRPr kumimoji="1"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7785713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38626-BFE2-C345-A3AB-6BCCF18B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 two 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FA71271-91EC-5944-8461-A8D012494A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" y="2226469"/>
                <a:ext cx="9006840" cy="3263504"/>
              </a:xfrm>
            </p:spPr>
            <p:txBody>
              <a:bodyPr>
                <a:normAutofit fontScale="70000" lnSpcReduction="20000"/>
              </a:bodyPr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Input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32,20,33,20,34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33,20,32,20,34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33,20,33,20,34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34,20,33,20,34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TW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35,20,34,20,31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TW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33,20,34,20,31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TW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31,20,34,20,32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Output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Matrix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1,1,1,1,1,0,0,1,0,0,0,0,0,0,0,0,1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1,1,1,0,0,1,1,1,0,0,0,0,0,0,0,1,1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1,1,1,0,0,1,1,1,0,0,0,0,0,0,0,1,1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1,1,1,1,0,1,0,1,0,0,0,0,0,0,0,1,1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TW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1,1,1,0,0,0,0,0,1,1,1,0,0,1,1,1,1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TW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1,1,1,0,0,0,0,0,1,1,0,1,1,1,1,1,1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TW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1,1,1,0,0,0,0,0,1,0,0,0,0,0,1,1,1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zh-TW" dirty="0">
                    <a:effectLst/>
                  </a:rPr>
                  <a:t>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FA71271-91EC-5944-8461-A8D012494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" y="2226469"/>
                <a:ext cx="9006840" cy="32635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165D8C-3DBB-E04B-8BC8-99F82EA3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2667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53A66-4F1B-F24B-AEFC-98B776A2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Important byte</a:t>
            </a:r>
            <a:endParaRPr kumimoji="1"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1ABE216-4300-2C4F-B2BB-EE753DCBC0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5702" y="3228531"/>
          <a:ext cx="4628286" cy="75846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70665">
                  <a:extLst>
                    <a:ext uri="{9D8B030D-6E8A-4147-A177-3AD203B41FA5}">
                      <a16:colId xmlns:a16="http://schemas.microsoft.com/office/drawing/2014/main" val="603976156"/>
                    </a:ext>
                  </a:extLst>
                </a:gridCol>
                <a:gridCol w="770665">
                  <a:extLst>
                    <a:ext uri="{9D8B030D-6E8A-4147-A177-3AD203B41FA5}">
                      <a16:colId xmlns:a16="http://schemas.microsoft.com/office/drawing/2014/main" val="1791483574"/>
                    </a:ext>
                  </a:extLst>
                </a:gridCol>
                <a:gridCol w="771739">
                  <a:extLst>
                    <a:ext uri="{9D8B030D-6E8A-4147-A177-3AD203B41FA5}">
                      <a16:colId xmlns:a16="http://schemas.microsoft.com/office/drawing/2014/main" val="384130827"/>
                    </a:ext>
                  </a:extLst>
                </a:gridCol>
                <a:gridCol w="771739">
                  <a:extLst>
                    <a:ext uri="{9D8B030D-6E8A-4147-A177-3AD203B41FA5}">
                      <a16:colId xmlns:a16="http://schemas.microsoft.com/office/drawing/2014/main" val="4060773568"/>
                    </a:ext>
                  </a:extLst>
                </a:gridCol>
                <a:gridCol w="771739">
                  <a:extLst>
                    <a:ext uri="{9D8B030D-6E8A-4147-A177-3AD203B41FA5}">
                      <a16:colId xmlns:a16="http://schemas.microsoft.com/office/drawing/2014/main" val="498451013"/>
                    </a:ext>
                  </a:extLst>
                </a:gridCol>
                <a:gridCol w="771739">
                  <a:extLst>
                    <a:ext uri="{9D8B030D-6E8A-4147-A177-3AD203B41FA5}">
                      <a16:colId xmlns:a16="http://schemas.microsoft.com/office/drawing/2014/main" val="343682683"/>
                    </a:ext>
                  </a:extLst>
                </a:gridCol>
              </a:tblGrid>
              <a:tr h="2528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byte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0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07169856"/>
                  </a:ext>
                </a:extLst>
              </a:tr>
              <a:tr h="5056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gradient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0.615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0.224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0.89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0.353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0.713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08010948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F3702A-CEE6-2A43-A330-736281D3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29089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7900F2-9196-7F43-962D-C55C11CF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 on each statement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內容版面配置區 4">
                <a:extLst>
                  <a:ext uri="{FF2B5EF4-FFF2-40B4-BE49-F238E27FC236}">
                    <a16:creationId xmlns:a16="http://schemas.microsoft.com/office/drawing/2014/main" id="{E1C83B50-B332-DB47-8B2C-110AABA6282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70760" y="3224029"/>
              <a:ext cx="5726627" cy="154228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49181">
                      <a:extLst>
                        <a:ext uri="{9D8B030D-6E8A-4147-A177-3AD203B41FA5}">
                          <a16:colId xmlns:a16="http://schemas.microsoft.com/office/drawing/2014/main" val="4003735383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4096325749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3503025948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2958982667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485871478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444483513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1720708572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2762668782"/>
                        </a:ext>
                      </a:extLst>
                    </a:gridCol>
                    <a:gridCol w="648320">
                      <a:extLst>
                        <a:ext uri="{9D8B030D-6E8A-4147-A177-3AD203B41FA5}">
                          <a16:colId xmlns:a16="http://schemas.microsoft.com/office/drawing/2014/main" val="113144200"/>
                        </a:ext>
                      </a:extLst>
                    </a:gridCol>
                  </a:tblGrid>
                  <a:tr h="51409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Line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s4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s5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s6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EA480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s7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EA480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s10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s11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s12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s13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544710208"/>
                      </a:ext>
                    </a:extLst>
                  </a:tr>
                  <a:tr h="102818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oMath>
                            </m:oMathPara>
                          </a14:m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0.0141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-0.9592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0.9927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EA480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0.9829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EA480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-0.013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0.0003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-0.0571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-0.0001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795113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內容版面配置區 4">
                <a:extLst>
                  <a:ext uri="{FF2B5EF4-FFF2-40B4-BE49-F238E27FC236}">
                    <a16:creationId xmlns:a16="http://schemas.microsoft.com/office/drawing/2014/main" id="{E1C83B50-B332-DB47-8B2C-110AABA6282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70760" y="3224029"/>
              <a:ext cx="5726627" cy="154228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49181">
                      <a:extLst>
                        <a:ext uri="{9D8B030D-6E8A-4147-A177-3AD203B41FA5}">
                          <a16:colId xmlns:a16="http://schemas.microsoft.com/office/drawing/2014/main" val="4003735383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4096325749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3503025948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2958982667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485871478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444483513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1720708572"/>
                        </a:ext>
                      </a:extLst>
                    </a:gridCol>
                    <a:gridCol w="647018">
                      <a:extLst>
                        <a:ext uri="{9D8B030D-6E8A-4147-A177-3AD203B41FA5}">
                          <a16:colId xmlns:a16="http://schemas.microsoft.com/office/drawing/2014/main" val="2762668782"/>
                        </a:ext>
                      </a:extLst>
                    </a:gridCol>
                    <a:gridCol w="648320">
                      <a:extLst>
                        <a:ext uri="{9D8B030D-6E8A-4147-A177-3AD203B41FA5}">
                          <a16:colId xmlns:a16="http://schemas.microsoft.com/office/drawing/2014/main" val="113144200"/>
                        </a:ext>
                      </a:extLst>
                    </a:gridCol>
                  </a:tblGrid>
                  <a:tr h="51409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Line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s4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s5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s6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EA480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s7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EA480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s10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s11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s12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s13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544710208"/>
                      </a:ext>
                    </a:extLst>
                  </a:tr>
                  <a:tr h="102818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111" t="-50888" r="-947778" b="-1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>
                              <a:effectLst/>
                            </a:rPr>
                            <a:t>0.0141</a:t>
                          </a:r>
                          <a:endParaRPr lang="zh-TW" sz="1500" kern="10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-0.9592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0.9927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EA480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0.9829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EA480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-0.013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0.0003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-0.0571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500" kern="100" dirty="0">
                              <a:effectLst/>
                            </a:rPr>
                            <a:t>-0.0001</a:t>
                          </a:r>
                          <a:endParaRPr lang="zh-TW" sz="15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795113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2FBD5E-9F7B-0E4E-8312-8DFBE9F0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74</a:t>
            </a:fld>
            <a:endParaRPr kumimoji="1"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736B6C9-B204-6F4E-B14B-5141C05B345D}"/>
              </a:ext>
            </a:extLst>
          </p:cNvPr>
          <p:cNvGraphicFramePr>
            <a:graphicFrameLocks noGrp="1"/>
          </p:cNvGraphicFramePr>
          <p:nvPr/>
        </p:nvGraphicFramePr>
        <p:xfrm>
          <a:off x="6543636" y="1985165"/>
          <a:ext cx="1886028" cy="278877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6028">
                  <a:extLst>
                    <a:ext uri="{9D8B030D-6E8A-4147-A177-3AD203B41FA5}">
                      <a16:colId xmlns:a16="http://schemas.microsoft.com/office/drawing/2014/main" val="1170061185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Get median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045454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79074771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  Mid(x , y , z){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328324794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   int m=z;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805513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   if(y &lt; z){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03261263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     if(x &lt; y){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661378062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       m=y;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946171889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6     }else if(x &lt; z){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rgbClr val="EA48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44295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7       m=y //bug m should equal to x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rgbClr val="EA48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4629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     }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48898808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9   }else{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117890710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    if(x &gt; y){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097901916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11      m=y;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919067192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12    }else if(x &gt; z){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59920017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13      m=x;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039721817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14    }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99046975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15  }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613968952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16  cout&lt;&lt;m;</a:t>
                      </a:r>
                      <a:endParaRPr lang="zh-TW" sz="9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341691824"/>
                  </a:ext>
                </a:extLst>
              </a:tr>
              <a:tr h="139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17 }</a:t>
                      </a:r>
                      <a:endParaRPr lang="zh-TW" sz="9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691749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130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F11A84C-2E5B-7840-946D-D12A1749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process of fault localization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3E881A3-2DFA-1C43-9DBC-151E957A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altLang="zh-TW" dirty="0"/>
              <a:t>Compile the unmodified version and the wrong version of the program.</a:t>
            </a:r>
            <a:endParaRPr lang="zh-TW" altLang="zh-TW" dirty="0"/>
          </a:p>
          <a:p>
            <a:pPr marL="385763" indent="-385763">
              <a:buFont typeface="+mj-lt"/>
              <a:buAutoNum type="arabicPeriod"/>
            </a:pPr>
            <a:r>
              <a:rPr lang="en-US" altLang="zh-TW" dirty="0"/>
              <a:t>Next, we generate 100 testcases based on the failure testcase form siemens suite. </a:t>
            </a:r>
            <a:endParaRPr lang="zh-TW" altLang="zh-TW" dirty="0"/>
          </a:p>
          <a:p>
            <a:pPr marL="385763" indent="-385763">
              <a:buFont typeface="+mj-lt"/>
              <a:buAutoNum type="arabicPeriod"/>
            </a:pPr>
            <a:r>
              <a:rPr lang="en-US" altLang="zh-TW" dirty="0"/>
              <a:t>Let the program execute the generated test and compare the output of the non-modify program and the faulty program to obtain the final execution result. </a:t>
            </a:r>
            <a:endParaRPr lang="zh-TW" altLang="zh-TW" dirty="0"/>
          </a:p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6BC820-E760-1144-9A87-B6C3E344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09675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0C26A1-2DA9-E54B-99FB-AF6DA0CD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process of fault localization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8D27B4-DCB7-F44F-A630-BE9050B8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rmAutofit fontScale="92500"/>
          </a:bodyPr>
          <a:lstStyle/>
          <a:p>
            <a:pPr marL="385763" indent="-385763">
              <a:buFont typeface="+mj-lt"/>
              <a:buAutoNum type="arabicPeriod" startAt="3"/>
            </a:pPr>
            <a:r>
              <a:rPr lang="en-US" altLang="zh-TW" dirty="0"/>
              <a:t>According to the execution report generated by </a:t>
            </a:r>
            <a:r>
              <a:rPr lang="en-US" altLang="zh-TW" dirty="0" err="1"/>
              <a:t>Gcov</a:t>
            </a:r>
            <a:r>
              <a:rPr lang="en-US" altLang="zh-TW" dirty="0"/>
              <a:t>, we will collect the coverage path of the program.</a:t>
            </a:r>
            <a:endParaRPr lang="zh-TW" altLang="zh-TW" dirty="0"/>
          </a:p>
          <a:p>
            <a:pPr marL="385763" indent="-385763">
              <a:buFont typeface="+mj-lt"/>
              <a:buAutoNum type="arabicPeriod" startAt="3"/>
            </a:pPr>
            <a:r>
              <a:rPr lang="en-US" altLang="zh-TW" dirty="0"/>
              <a:t>Then, we convert the program input and program execution results and the program coverage path into input vectors for the next learning. </a:t>
            </a:r>
            <a:endParaRPr lang="zh-TW" altLang="zh-TW" dirty="0"/>
          </a:p>
          <a:p>
            <a:pPr marL="385763" indent="-385763">
              <a:buFont typeface="+mj-lt"/>
              <a:buAutoNum type="arabicPeriod" startAt="3"/>
            </a:pPr>
            <a:r>
              <a:rPr lang="en-US" altLang="zh-TW" dirty="0"/>
              <a:t>Finally, based on the output of the neural network, we sort each suspicious value of the code statement to find the location of the bug.</a:t>
            </a:r>
            <a:endParaRPr lang="zh-TW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F00C32-6C90-C24D-BB28-7D8E5FB1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048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8DA4D-2EF3-4D4B-B35F-F1936659C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Benchmark (Siemens suite)</a:t>
            </a:r>
            <a:endParaRPr kumimoji="1"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30E4A39-99A7-A149-92B4-7393092265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52897" y="2364076"/>
          <a:ext cx="5038206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301">
                  <a:extLst>
                    <a:ext uri="{9D8B030D-6E8A-4147-A177-3AD203B41FA5}">
                      <a16:colId xmlns:a16="http://schemas.microsoft.com/office/drawing/2014/main" val="2140632746"/>
                    </a:ext>
                  </a:extLst>
                </a:gridCol>
                <a:gridCol w="1683327">
                  <a:extLst>
                    <a:ext uri="{9D8B030D-6E8A-4147-A177-3AD203B41FA5}">
                      <a16:colId xmlns:a16="http://schemas.microsoft.com/office/drawing/2014/main" val="1952928524"/>
                    </a:ext>
                  </a:extLst>
                </a:gridCol>
                <a:gridCol w="1490057">
                  <a:extLst>
                    <a:ext uri="{9D8B030D-6E8A-4147-A177-3AD203B41FA5}">
                      <a16:colId xmlns:a16="http://schemas.microsoft.com/office/drawing/2014/main" val="86424315"/>
                    </a:ext>
                  </a:extLst>
                </a:gridCol>
                <a:gridCol w="669521">
                  <a:extLst>
                    <a:ext uri="{9D8B030D-6E8A-4147-A177-3AD203B41FA5}">
                      <a16:colId xmlns:a16="http://schemas.microsoft.com/office/drawing/2014/main" val="359014778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Program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Description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Number of faulty versions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Loc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71332234"/>
                  </a:ext>
                </a:extLst>
              </a:tr>
              <a:tr h="275347"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print_tokens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Lexical analyzer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7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565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3666852"/>
                  </a:ext>
                </a:extLst>
              </a:tr>
              <a:tr h="2808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print_tokens2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Lexical analyzer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510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4372791"/>
                  </a:ext>
                </a:extLst>
              </a:tr>
              <a:tr h="275347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replace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Pattern replacement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32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563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3594419"/>
                  </a:ext>
                </a:extLst>
              </a:tr>
              <a:tr h="275347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schedule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Priority scheduler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9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412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9299618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schedule2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Priority scheduler</a:t>
                      </a:r>
                      <a:endParaRPr lang="zh-TW" altLang="en-US" sz="1400" dirty="0"/>
                    </a:p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307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28664365"/>
                  </a:ext>
                </a:extLst>
              </a:tr>
              <a:tr h="275347"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tcas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Altitude separation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41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173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18117833"/>
                  </a:ext>
                </a:extLst>
              </a:tr>
              <a:tr h="275347"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tot_info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Information measure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23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406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6503088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1153DC-B9BA-5D4E-B091-46C314D5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3061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C00241D-4CCB-944C-9DEF-1AA737D6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Compare to BPNN</a:t>
            </a:r>
            <a:endParaRPr kumimoji="1"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8FD505-B5C9-B54F-A2F1-645BE821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943ABC-C829-3C48-A28E-5907C1B5D8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49" y="2226469"/>
            <a:ext cx="5277903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0F46955-7101-CD4E-BE74-AC2842C9A380}"/>
              </a:ext>
            </a:extLst>
          </p:cNvPr>
          <p:cNvSpPr txBox="1"/>
          <p:nvPr/>
        </p:nvSpPr>
        <p:spPr>
          <a:xfrm>
            <a:off x="4800600" y="2301283"/>
            <a:ext cx="6858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BPNN</a:t>
            </a:r>
            <a:endParaRPr kumimoji="1" lang="zh-TW" altLang="en-US" sz="135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E3E1F2-E616-084D-B5BB-166724DEDDC1}"/>
              </a:ext>
            </a:extLst>
          </p:cNvPr>
          <p:cNvSpPr txBox="1"/>
          <p:nvPr/>
        </p:nvSpPr>
        <p:spPr>
          <a:xfrm>
            <a:off x="3886200" y="2301283"/>
            <a:ext cx="6858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Our</a:t>
            </a:r>
            <a:endParaRPr kumimoji="1" lang="zh-TW" altLang="en-US" sz="135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9CDEB7-929A-EC40-A9A7-2F22667B4D90}"/>
              </a:ext>
            </a:extLst>
          </p:cNvPr>
          <p:cNvSpPr/>
          <p:nvPr/>
        </p:nvSpPr>
        <p:spPr>
          <a:xfrm>
            <a:off x="335678" y="3615847"/>
            <a:ext cx="183394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The percentage of code need to be checked</a:t>
            </a:r>
            <a:endParaRPr lang="zh-TW" altLang="en-US" sz="135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6ACE12-ED99-F547-AFD4-13B0FFA560C4}"/>
              </a:ext>
            </a:extLst>
          </p:cNvPr>
          <p:cNvSpPr txBox="1"/>
          <p:nvPr/>
        </p:nvSpPr>
        <p:spPr>
          <a:xfrm>
            <a:off x="6864235" y="5280244"/>
            <a:ext cx="1028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Total 78 </a:t>
            </a:r>
            <a:endParaRPr kumimoji="1"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161244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BB4A7-F2F7-CD4D-9FEF-8A7DAFD0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 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662140-BF63-F844-9ED9-B8A384B8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79</a:t>
            </a:fld>
            <a:endParaRPr kumimoji="1" lang="zh-TW" alt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E9E64483-1C15-0C41-AE54-5947E695845F}"/>
              </a:ext>
            </a:extLst>
          </p:cNvPr>
          <p:cNvSpPr txBox="1"/>
          <p:nvPr/>
        </p:nvSpPr>
        <p:spPr>
          <a:xfrm>
            <a:off x="3672147" y="3126625"/>
            <a:ext cx="5985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BPNN</a:t>
            </a:r>
            <a:endParaRPr kumimoji="1"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86883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478B439-634E-46EC-BA7F-120D45FE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Networks and Deep Learning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011B2E78-F2B4-409E-A136-BF63F77D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00" y="2509911"/>
            <a:ext cx="7995274" cy="3997637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E1A64A-FB73-4B84-8D93-D3510DC95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33593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7886D-275F-C94D-8D95-25FFBAB6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Compare to D*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9E4868-D427-B242-B5D5-9F61730C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A85A66D-D5F6-4546-9143-91B3222640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43" y="2226469"/>
            <a:ext cx="5277914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43D37030-9333-3D46-A8C2-040F5D91FAB0}"/>
              </a:ext>
            </a:extLst>
          </p:cNvPr>
          <p:cNvSpPr txBox="1"/>
          <p:nvPr/>
        </p:nvSpPr>
        <p:spPr>
          <a:xfrm>
            <a:off x="3886200" y="2288813"/>
            <a:ext cx="6858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Our</a:t>
            </a:r>
            <a:endParaRPr kumimoji="1" lang="zh-TW" altLang="en-US" sz="135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BB07A89-A0B0-1144-8BF2-F894B1222C0A}"/>
              </a:ext>
            </a:extLst>
          </p:cNvPr>
          <p:cNvSpPr txBox="1"/>
          <p:nvPr/>
        </p:nvSpPr>
        <p:spPr>
          <a:xfrm>
            <a:off x="4831605" y="2288813"/>
            <a:ext cx="9041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D</a:t>
            </a:r>
            <a:r>
              <a:rPr kumimoji="1" lang="en-US" altLang="zh-TW" sz="1350" baseline="30000" dirty="0"/>
              <a:t>* </a:t>
            </a:r>
            <a:r>
              <a:rPr kumimoji="1" lang="en-US" altLang="zh-TW" sz="1350" dirty="0"/>
              <a:t>worst</a:t>
            </a:r>
            <a:endParaRPr kumimoji="1" lang="zh-TW" altLang="en-US" sz="1350" baseline="30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8CE1E0-3E06-C14A-86A6-7651C484FE59}"/>
              </a:ext>
            </a:extLst>
          </p:cNvPr>
          <p:cNvSpPr txBox="1"/>
          <p:nvPr/>
        </p:nvSpPr>
        <p:spPr>
          <a:xfrm>
            <a:off x="4229100" y="2112420"/>
            <a:ext cx="9041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D</a:t>
            </a:r>
            <a:r>
              <a:rPr kumimoji="1" lang="en-US" altLang="zh-TW" sz="1350" baseline="30000" dirty="0"/>
              <a:t>* </a:t>
            </a:r>
            <a:r>
              <a:rPr kumimoji="1" lang="en-US" altLang="zh-TW" sz="1350" dirty="0"/>
              <a:t>best</a:t>
            </a:r>
            <a:endParaRPr kumimoji="1" lang="zh-TW" altLang="en-US" sz="1350" baseline="30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959CA95-0193-FF41-9391-E151B00420C6}"/>
              </a:ext>
            </a:extLst>
          </p:cNvPr>
          <p:cNvSpPr/>
          <p:nvPr/>
        </p:nvSpPr>
        <p:spPr>
          <a:xfrm>
            <a:off x="229690" y="3632515"/>
            <a:ext cx="183394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The percentage of code need to be checked</a:t>
            </a:r>
            <a:endParaRPr lang="zh-TW" altLang="en-US" sz="135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731E761-E82E-2C48-8181-C47104C47B65}"/>
              </a:ext>
            </a:extLst>
          </p:cNvPr>
          <p:cNvSpPr txBox="1"/>
          <p:nvPr/>
        </p:nvSpPr>
        <p:spPr>
          <a:xfrm>
            <a:off x="6864235" y="5280244"/>
            <a:ext cx="1028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Total 78</a:t>
            </a:r>
            <a:endParaRPr kumimoji="1"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2324688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66EA6-9DF7-0448-A342-E2CBEFDC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 Score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273F98-7079-3147-966A-C2DC0E083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035C8-FA0F-8D44-9CB2-BFB191D1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81</a:t>
            </a:fld>
            <a:endParaRPr kumimoji="1"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CC6AB122-ACFA-F847-A680-240008D3980C}"/>
              </a:ext>
            </a:extLst>
          </p:cNvPr>
          <p:cNvGraphicFramePr>
            <a:graphicFrameLocks/>
          </p:cNvGraphicFramePr>
          <p:nvPr/>
        </p:nvGraphicFramePr>
        <p:xfrm>
          <a:off x="1097281" y="2529295"/>
          <a:ext cx="6732098" cy="2755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613FFDD-9B0C-4543-987B-B418EF5A7134}"/>
              </a:ext>
            </a:extLst>
          </p:cNvPr>
          <p:cNvSpPr txBox="1"/>
          <p:nvPr/>
        </p:nvSpPr>
        <p:spPr>
          <a:xfrm>
            <a:off x="1874520" y="2908119"/>
            <a:ext cx="6988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82.3%</a:t>
            </a:r>
            <a:endParaRPr kumimoji="1" lang="zh-TW" altLang="en-US" sz="135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CD6C62-6FCD-9F4C-B7A7-68C1995BDFFB}"/>
              </a:ext>
            </a:extLst>
          </p:cNvPr>
          <p:cNvSpPr txBox="1"/>
          <p:nvPr/>
        </p:nvSpPr>
        <p:spPr>
          <a:xfrm>
            <a:off x="2818312" y="3196080"/>
            <a:ext cx="6988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73.4%</a:t>
            </a:r>
            <a:endParaRPr kumimoji="1" lang="zh-TW" altLang="en-US" sz="135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EF00BE-E785-4846-9888-FE4C0D95907F}"/>
              </a:ext>
            </a:extLst>
          </p:cNvPr>
          <p:cNvSpPr txBox="1"/>
          <p:nvPr/>
        </p:nvSpPr>
        <p:spPr>
          <a:xfrm>
            <a:off x="2939143" y="4161376"/>
            <a:ext cx="6988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/>
              <a:t>36.7%</a:t>
            </a:r>
            <a:endParaRPr kumimoji="1" lang="zh-TW" altLang="en-US" sz="1350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A56B5DD9-9F7C-F24F-9DBC-2E79104F235D}"/>
              </a:ext>
            </a:extLst>
          </p:cNvPr>
          <p:cNvCxnSpPr>
            <a:cxnSpLocks/>
          </p:cNvCxnSpPr>
          <p:nvPr/>
        </p:nvCxnSpPr>
        <p:spPr>
          <a:xfrm>
            <a:off x="2390503" y="3046619"/>
            <a:ext cx="320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6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F6F192C-C4E4-6043-AABE-3A4E98D0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9F2B206-E098-BE4F-A8B0-8888203C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propose a fault localization method based on DNN with input data dependency.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kumimoji="1" lang="en-US" altLang="zh-TW" dirty="0"/>
              <a:t>Not just using coverage information but also input information to help DNN model to locate the bug.</a:t>
            </a:r>
          </a:p>
          <a:p>
            <a:r>
              <a:rPr kumimoji="1" lang="en-US" altLang="zh-TW" dirty="0"/>
              <a:t>The result shows that our method is batter than other state-of-the-art method.</a:t>
            </a:r>
          </a:p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755062-7483-E54D-9946-9C4ADE94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BF5-87FA-844A-8FDC-D2ED478F43A9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430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5732-6E4F-4256-AC64-B778D63F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50" y="1105890"/>
            <a:ext cx="7886700" cy="2852737"/>
          </a:xfrm>
        </p:spPr>
        <p:txBody>
          <a:bodyPr/>
          <a:lstStyle/>
          <a:p>
            <a:r>
              <a:rPr lang="en-US" altLang="zh-TW" dirty="0"/>
              <a:t>Security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AI (I)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9DDCD9-883A-4F46-AE30-C020D67EC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人工智慧的安全議題 </a:t>
            </a:r>
            <a:r>
              <a:rPr lang="en-US" altLang="zh-TW" dirty="0"/>
              <a:t>–</a:t>
            </a:r>
          </a:p>
          <a:p>
            <a:r>
              <a:rPr lang="en-US" altLang="zh-TW" dirty="0"/>
              <a:t>Revealing the Vulnerabilities of CNN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63137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Few testing method to Deep Learning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assure a Deep Learning system is reliable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disaster might happen when a Deep Learning system fails, so detect the bugs of Deep Learning system is important.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84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標題 8">
            <a:extLst>
              <a:ext uri="{FF2B5EF4-FFF2-40B4-BE49-F238E27FC236}">
                <a16:creationId xmlns:a16="http://schemas.microsoft.com/office/drawing/2014/main" id="{526C71F7-D35C-47DB-9D15-98FD8A8E4817}"/>
              </a:ext>
            </a:extLst>
          </p:cNvPr>
          <p:cNvSpPr txBox="1">
            <a:spLocks/>
          </p:cNvSpPr>
          <p:nvPr/>
        </p:nvSpPr>
        <p:spPr>
          <a:xfrm>
            <a:off x="502443" y="1604261"/>
            <a:ext cx="8137922" cy="54210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Motivation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085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Bug : The label somehow is easier to be “Targeted” in source-target attack than other labels.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85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標題 8">
            <a:extLst>
              <a:ext uri="{FF2B5EF4-FFF2-40B4-BE49-F238E27FC236}">
                <a16:creationId xmlns:a16="http://schemas.microsoft.com/office/drawing/2014/main" id="{526C71F7-D35C-47DB-9D15-98FD8A8E4817}"/>
              </a:ext>
            </a:extLst>
          </p:cNvPr>
          <p:cNvSpPr txBox="1">
            <a:spLocks/>
          </p:cNvSpPr>
          <p:nvPr/>
        </p:nvSpPr>
        <p:spPr>
          <a:xfrm>
            <a:off x="502443" y="1604261"/>
            <a:ext cx="8137922" cy="54210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Motivation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159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Critical Pixels</a:t>
            </a:r>
          </a:p>
          <a:p>
            <a:pPr marL="342900" indent="-342900"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Generating Adversarial Examples</a:t>
            </a:r>
          </a:p>
          <a:p>
            <a:pPr marL="342900" indent="-342900"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Retrain models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86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標題 8">
            <a:extLst>
              <a:ext uri="{FF2B5EF4-FFF2-40B4-BE49-F238E27FC236}">
                <a16:creationId xmlns:a16="http://schemas.microsoft.com/office/drawing/2014/main" id="{4985F7BE-21EF-43B3-A205-F56FC13E8EA4}"/>
              </a:ext>
            </a:extLst>
          </p:cNvPr>
          <p:cNvSpPr txBox="1">
            <a:spLocks/>
          </p:cNvSpPr>
          <p:nvPr/>
        </p:nvSpPr>
        <p:spPr>
          <a:xfrm>
            <a:off x="502443" y="1604261"/>
            <a:ext cx="8137922" cy="54210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Methodology - Overview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197EF7-D6A7-49D2-A7F6-B1BCEDAC01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2834371"/>
            <a:ext cx="6086342" cy="273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88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Pixels that affect the prediction result the most.</a:t>
            </a:r>
          </a:p>
          <a:p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87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標題 8">
            <a:extLst>
              <a:ext uri="{FF2B5EF4-FFF2-40B4-BE49-F238E27FC236}">
                <a16:creationId xmlns:a16="http://schemas.microsoft.com/office/drawing/2014/main" id="{4985F7BE-21EF-43B3-A205-F56FC13E8EA4}"/>
              </a:ext>
            </a:extLst>
          </p:cNvPr>
          <p:cNvSpPr txBox="1">
            <a:spLocks/>
          </p:cNvSpPr>
          <p:nvPr/>
        </p:nvSpPr>
        <p:spPr>
          <a:xfrm>
            <a:off x="502443" y="1604261"/>
            <a:ext cx="8137922" cy="54210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Critical Pixels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698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42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88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1890899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38B12D-8597-4B54-8611-EBB820DEE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33" y="2698489"/>
            <a:ext cx="2428875" cy="2443163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0A6C10F5-7988-47EC-8939-D7AF5F3CA688}"/>
              </a:ext>
            </a:extLst>
          </p:cNvPr>
          <p:cNvSpPr/>
          <p:nvPr/>
        </p:nvSpPr>
        <p:spPr>
          <a:xfrm rot="20204145">
            <a:off x="3306311" y="2977866"/>
            <a:ext cx="425918" cy="244097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949FBEA-5DB1-4F07-B510-92C74C225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89" y="2215823"/>
            <a:ext cx="1367662" cy="1375707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A270F1-7212-4BB9-BE57-8B9C236DBA22}"/>
              </a:ext>
            </a:extLst>
          </p:cNvPr>
          <p:cNvSpPr/>
          <p:nvPr/>
        </p:nvSpPr>
        <p:spPr>
          <a:xfrm rot="1167665">
            <a:off x="3308707" y="4666240"/>
            <a:ext cx="425918" cy="244097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7346AA5-652F-43D9-AA61-F8DB391B1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13" y="4093271"/>
            <a:ext cx="1367662" cy="1375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7C30B83-71F5-46FB-8C9E-50405A2C0352}"/>
                  </a:ext>
                </a:extLst>
              </p:cNvPr>
              <p:cNvSpPr/>
              <p:nvPr/>
            </p:nvSpPr>
            <p:spPr>
              <a:xfrm>
                <a:off x="3139223" y="2392407"/>
                <a:ext cx="85953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0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zh-TW" sz="3000" dirty="0">
                    <a:solidFill>
                      <a:srgbClr val="59595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IM</a:t>
                </a:r>
                <a:endParaRPr lang="zh-TW" altLang="en-US" sz="300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7C30B83-71F5-46FB-8C9E-50405A2C0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223" y="2392407"/>
                <a:ext cx="859531" cy="553998"/>
              </a:xfrm>
              <a:prstGeom prst="rect">
                <a:avLst/>
              </a:prstGeom>
              <a:blipFill>
                <a:blip r:embed="rId5"/>
                <a:stretch>
                  <a:fillRect t="-14286" r="-14894" b="-32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B867BE3-1B86-40A6-9685-46C2FD2513DC}"/>
                  </a:ext>
                </a:extLst>
              </p:cNvPr>
              <p:cNvSpPr/>
              <p:nvPr/>
            </p:nvSpPr>
            <p:spPr>
              <a:xfrm>
                <a:off x="3165673" y="4129065"/>
                <a:ext cx="84029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00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ITC</m:t>
                      </m:r>
                    </m:oMath>
                  </m:oMathPara>
                </a14:m>
                <a:endParaRPr lang="zh-TW" altLang="en-US" sz="3000" dirty="0">
                  <a:solidFill>
                    <a:srgbClr val="595959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B867BE3-1B86-40A6-9685-46C2FD251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673" y="4129065"/>
                <a:ext cx="84029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B15DFE22-FE9E-4CFD-B37D-98706486B972}"/>
              </a:ext>
            </a:extLst>
          </p:cNvPr>
          <p:cNvSpPr/>
          <p:nvPr/>
        </p:nvSpPr>
        <p:spPr>
          <a:xfrm>
            <a:off x="5032293" y="2215823"/>
            <a:ext cx="436222" cy="4394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26E2A6-789E-41EC-87EF-A339F439D8E2}"/>
              </a:ext>
            </a:extLst>
          </p:cNvPr>
          <p:cNvSpPr/>
          <p:nvPr/>
        </p:nvSpPr>
        <p:spPr>
          <a:xfrm>
            <a:off x="4133204" y="4097166"/>
            <a:ext cx="412077" cy="42094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>
              <a:latin typeface="+mj-ea"/>
              <a:ea typeface="+mj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59DDF59-3730-4864-84AC-57669512A7F7}"/>
              </a:ext>
            </a:extLst>
          </p:cNvPr>
          <p:cNvSpPr/>
          <p:nvPr/>
        </p:nvSpPr>
        <p:spPr>
          <a:xfrm>
            <a:off x="5040334" y="5051056"/>
            <a:ext cx="405545" cy="38828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436BAD4-B050-4F34-AE74-5ECD06A30479}"/>
                  </a:ext>
                </a:extLst>
              </p:cNvPr>
              <p:cNvSpPr/>
              <p:nvPr/>
            </p:nvSpPr>
            <p:spPr>
              <a:xfrm>
                <a:off x="4031050" y="4197994"/>
                <a:ext cx="543658" cy="242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975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0.5230</m:t>
                      </m:r>
                    </m:oMath>
                  </m:oMathPara>
                </a14:m>
                <a:endParaRPr lang="zh-TW" altLang="en-US" sz="975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436BAD4-B050-4F34-AE74-5ECD06A30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050" y="4197994"/>
                <a:ext cx="543658" cy="242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4B8BFB-58E7-48D8-8E96-5D566D6CF05F}"/>
                  </a:ext>
                </a:extLst>
              </p:cNvPr>
              <p:cNvSpPr/>
              <p:nvPr/>
            </p:nvSpPr>
            <p:spPr>
              <a:xfrm>
                <a:off x="4982387" y="5151697"/>
                <a:ext cx="567784" cy="242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975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TW" sz="975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1224</a:t>
                </a:r>
                <a:endParaRPr lang="zh-TW" altLang="en-US" sz="975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4B8BFB-58E7-48D8-8E96-5D566D6CF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87" y="5151697"/>
                <a:ext cx="567784" cy="242374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F4733952-4A79-4A52-9927-5440B6FAFD08}"/>
              </a:ext>
            </a:extLst>
          </p:cNvPr>
          <p:cNvSpPr/>
          <p:nvPr/>
        </p:nvSpPr>
        <p:spPr>
          <a:xfrm>
            <a:off x="4083256" y="4078664"/>
            <a:ext cx="436222" cy="4394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1858139-C478-4F1E-8B63-9A5F863F8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44" y="2617932"/>
            <a:ext cx="2428875" cy="244316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C2A2320-7432-4DD9-81A6-7F4790F665A5}"/>
              </a:ext>
            </a:extLst>
          </p:cNvPr>
          <p:cNvSpPr/>
          <p:nvPr/>
        </p:nvSpPr>
        <p:spPr>
          <a:xfrm>
            <a:off x="6138477" y="2617240"/>
            <a:ext cx="745305" cy="68785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D45DBE-4549-46C0-8DEF-E98D6FDEF260}"/>
              </a:ext>
            </a:extLst>
          </p:cNvPr>
          <p:cNvSpPr/>
          <p:nvPr/>
        </p:nvSpPr>
        <p:spPr>
          <a:xfrm>
            <a:off x="7808047" y="2617240"/>
            <a:ext cx="745305" cy="68785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E3688D11-2905-409A-AA05-3E3259192E89}"/>
              </a:ext>
            </a:extLst>
          </p:cNvPr>
          <p:cNvSpPr/>
          <p:nvPr/>
        </p:nvSpPr>
        <p:spPr>
          <a:xfrm rot="1767400">
            <a:off x="5655432" y="2972048"/>
            <a:ext cx="425918" cy="244097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9B804020-CD89-4E02-B5FE-A26850EAA3F9}"/>
              </a:ext>
            </a:extLst>
          </p:cNvPr>
          <p:cNvSpPr/>
          <p:nvPr/>
        </p:nvSpPr>
        <p:spPr>
          <a:xfrm rot="20204145">
            <a:off x="5657032" y="4676452"/>
            <a:ext cx="425918" cy="244097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CA25423-A87F-419D-BCDE-DADB0A3C6D40}"/>
              </a:ext>
            </a:extLst>
          </p:cNvPr>
          <p:cNvSpPr/>
          <p:nvPr/>
        </p:nvSpPr>
        <p:spPr>
          <a:xfrm>
            <a:off x="4850861" y="3618940"/>
            <a:ext cx="1353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595959"/>
                </a:solidFill>
                <a:latin typeface="Cambria Math" panose="02040503050406030204" pitchFamily="18" charset="0"/>
              </a:rPr>
              <a:t>Combine</a:t>
            </a:r>
            <a:endParaRPr lang="zh-TW" altLang="en-US" sz="24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32" name="標題 31">
            <a:extLst>
              <a:ext uri="{FF2B5EF4-FFF2-40B4-BE49-F238E27FC236}">
                <a16:creationId xmlns:a16="http://schemas.microsoft.com/office/drawing/2014/main" id="{3DD9F928-1C81-41B1-A8F8-104F13D8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3" name="標題 8">
            <a:extLst>
              <a:ext uri="{FF2B5EF4-FFF2-40B4-BE49-F238E27FC236}">
                <a16:creationId xmlns:a16="http://schemas.microsoft.com/office/drawing/2014/main" id="{8E41E256-7475-406F-B0A1-EDC1100BE503}"/>
              </a:ext>
            </a:extLst>
          </p:cNvPr>
          <p:cNvSpPr txBox="1">
            <a:spLocks/>
          </p:cNvSpPr>
          <p:nvPr/>
        </p:nvSpPr>
        <p:spPr>
          <a:xfrm>
            <a:off x="502443" y="1604261"/>
            <a:ext cx="8137922" cy="54210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Critical Pixels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04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Momentum Iterative FGSM (BIM with momentum)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Momentum Iterative Target Class Method</a:t>
            </a:r>
            <a:b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zh-TW" altLang="en-US" sz="18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89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D90666-2AF6-4B2D-9B24-B2D775B0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650332"/>
            <a:ext cx="5629275" cy="7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AFAEBA-440A-468D-80F5-9C28B08E0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4184265"/>
            <a:ext cx="5629275" cy="7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5E168DB6-E726-4844-BBB6-6C088F904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2"/>
          <a:stretch/>
        </p:blipFill>
        <p:spPr bwMode="auto">
          <a:xfrm>
            <a:off x="4652996" y="4374061"/>
            <a:ext cx="2171700" cy="24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0564964-2274-4EA8-8C19-4E6F2861109E}"/>
              </a:ext>
            </a:extLst>
          </p:cNvPr>
          <p:cNvSpPr/>
          <p:nvPr/>
        </p:nvSpPr>
        <p:spPr>
          <a:xfrm>
            <a:off x="6615044" y="4345033"/>
            <a:ext cx="419304" cy="410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標題 8">
            <a:extLst>
              <a:ext uri="{FF2B5EF4-FFF2-40B4-BE49-F238E27FC236}">
                <a16:creationId xmlns:a16="http://schemas.microsoft.com/office/drawing/2014/main" id="{59C9388F-FC87-4695-B5FD-3B75272BAAD3}"/>
              </a:ext>
            </a:extLst>
          </p:cNvPr>
          <p:cNvSpPr txBox="1">
            <a:spLocks/>
          </p:cNvSpPr>
          <p:nvPr/>
        </p:nvSpPr>
        <p:spPr>
          <a:xfrm>
            <a:off x="502443" y="1604261"/>
            <a:ext cx="8137922" cy="54210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Generating adversarial examples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74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756812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 dirty="0"/>
              <a:t>深度神經網路</a:t>
            </a:r>
            <a:endParaRPr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342900">
              <a:buSzPts val="1800"/>
              <a:buChar char="●"/>
            </a:pPr>
            <a:r>
              <a:rPr lang="zh-TW" b="1"/>
              <a:t>全連接層 (fully connected layer)</a:t>
            </a:r>
            <a:endParaRPr b="1"/>
          </a:p>
          <a:p>
            <a:pPr marL="914400" lvl="1" indent="-317500">
              <a:buSzPts val="1400"/>
              <a:buChar char="○"/>
            </a:pPr>
            <a:r>
              <a:rPr lang="zh-TW"/>
              <a:t>Y=WX+b</a:t>
            </a:r>
            <a:endParaRPr/>
          </a:p>
          <a:p>
            <a:pPr marL="457200" indent="-342900">
              <a:spcBef>
                <a:spcPts val="1000"/>
              </a:spcBef>
              <a:buSzPts val="1800"/>
              <a:buChar char="●"/>
            </a:pPr>
            <a:r>
              <a:rPr lang="zh-TW" b="1"/>
              <a:t>激勵層 (activation layer)</a:t>
            </a:r>
            <a:endParaRPr b="1"/>
          </a:p>
          <a:p>
            <a:pPr marL="914400" lvl="1" indent="-317500">
              <a:buSzPts val="1400"/>
              <a:buChar char="○"/>
            </a:pPr>
            <a:r>
              <a:rPr lang="zh-TW"/>
              <a:t>增加梯度</a:t>
            </a:r>
            <a:endParaRPr/>
          </a:p>
          <a:p>
            <a:pPr marL="457200" indent="-342900">
              <a:spcBef>
                <a:spcPts val="1000"/>
              </a:spcBef>
              <a:buSzPts val="1800"/>
              <a:buChar char="●"/>
            </a:pPr>
            <a:r>
              <a:rPr lang="zh-TW" b="1"/>
              <a:t>輸出層 (output layer)</a:t>
            </a:r>
            <a:endParaRPr b="1"/>
          </a:p>
          <a:p>
            <a:pPr marL="914400" lvl="1" indent="-317500">
              <a:buSzPts val="1400"/>
              <a:buChar char="○"/>
            </a:pPr>
            <a:r>
              <a:rPr lang="zh-TW"/>
              <a:t>選取最大機率值</a:t>
            </a:r>
            <a:endParaRPr/>
          </a:p>
          <a:p>
            <a:pPr marL="457200" indent="-342900">
              <a:spcBef>
                <a:spcPts val="1000"/>
              </a:spcBef>
              <a:buSzPts val="1800"/>
              <a:buChar char="●"/>
            </a:pPr>
            <a:r>
              <a:rPr lang="zh-TW"/>
              <a:t>卷積層 (convolution layer)</a:t>
            </a:r>
            <a:endParaRPr/>
          </a:p>
          <a:p>
            <a:pPr marL="914400" lvl="1" indent="-317500">
              <a:buSzPts val="1400"/>
              <a:buChar char="○"/>
            </a:pPr>
            <a:r>
              <a:rPr lang="zh-TW"/>
              <a:t>尋找獨特特徵</a:t>
            </a:r>
            <a:endParaRPr/>
          </a:p>
          <a:p>
            <a:pPr marL="457200" indent="-342900">
              <a:spcBef>
                <a:spcPts val="1000"/>
              </a:spcBef>
              <a:buSzPts val="1800"/>
              <a:buChar char="●"/>
            </a:pPr>
            <a:r>
              <a:rPr lang="zh-TW"/>
              <a:t>池化層 (pooling layer)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9</a:t>
            </a:fld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784" y="2269240"/>
            <a:ext cx="5426216" cy="4096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57692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Retrain models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Append the adversarial examples which generated by our method in the training set. Then we adjust the learning rate and train the model again.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90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982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Experiment setup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Target Models: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VGG19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ResNet18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ResNeXt29-2x64d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EfficientNetB0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91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2286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Experiment setup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Parameters: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Number of points: 5 </a:t>
            </a:r>
          </a:p>
          <a:p>
            <a:pPr lvl="1"/>
            <a:r>
              <a:rPr lang="en-US" altLang="zh-TW" sz="165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Two for M-BIM</a:t>
            </a:r>
          </a:p>
          <a:p>
            <a:pPr lvl="1"/>
            <a:r>
              <a:rPr lang="en-US" altLang="zh-TW" sz="165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Three for M-ITC</a:t>
            </a:r>
          </a:p>
          <a:p>
            <a:pPr marL="342900" indent="-342900">
              <a:buAutoNum type="arabicPeriod" startAt="2"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Number of iteration of mutation: 7</a:t>
            </a:r>
          </a:p>
          <a:p>
            <a:pPr lvl="1"/>
            <a:r>
              <a:rPr lang="en-US" altLang="zh-TW" sz="165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Both attack iterate for 7 times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92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882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Experiment setup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Iteration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Attack in a class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93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8E58D9-0A0C-4FE3-B93D-1FC6838A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6" y="2081051"/>
            <a:ext cx="7974874" cy="34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071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Experiment setup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Pixels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Attack in a class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94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B584DAD-63C7-4AF9-9EEA-B549AF85EF4F}"/>
              </a:ext>
            </a:extLst>
          </p:cNvPr>
          <p:cNvGraphicFramePr>
            <a:graphicFrameLocks noGrp="1"/>
          </p:cNvGraphicFramePr>
          <p:nvPr/>
        </p:nvGraphicFramePr>
        <p:xfrm>
          <a:off x="2345719" y="2182421"/>
          <a:ext cx="2936082" cy="3116592"/>
        </p:xfrm>
        <a:graphic>
          <a:graphicData uri="http://schemas.openxmlformats.org/drawingml/2006/table">
            <a:tbl>
              <a:tblPr/>
              <a:tblGrid>
                <a:gridCol w="907256">
                  <a:extLst>
                    <a:ext uri="{9D8B030D-6E8A-4147-A177-3AD203B41FA5}">
                      <a16:colId xmlns:a16="http://schemas.microsoft.com/office/drawing/2014/main" val="26685180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1014248340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649837327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BIM Pixels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400" dirty="0">
                        <a:effectLst/>
                      </a:endParaRP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400" dirty="0">
                        <a:effectLst/>
                      </a:endParaRP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88638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plus one ITC pixel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Misclassification Rate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Source-Target Rate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85183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47.05%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7.42%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150818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2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65.30%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10.26%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224967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3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73.86%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11.91%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127739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4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78.58%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13.32%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70643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5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81.14%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14.30%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63846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6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82.47%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14.21%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961593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83.62%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14.10%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51687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8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84.45%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13.71%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894447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9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85.25%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13.30%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73895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10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85.76%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12.37%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853059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A7DC046-E035-48F1-9541-72FE0E0CEF46}"/>
              </a:ext>
            </a:extLst>
          </p:cNvPr>
          <p:cNvGraphicFramePr>
            <a:graphicFrameLocks noGrp="1"/>
          </p:cNvGraphicFramePr>
          <p:nvPr/>
        </p:nvGraphicFramePr>
        <p:xfrm>
          <a:off x="5579269" y="2178706"/>
          <a:ext cx="2936082" cy="3116592"/>
        </p:xfrm>
        <a:graphic>
          <a:graphicData uri="http://schemas.openxmlformats.org/drawingml/2006/table">
            <a:tbl>
              <a:tblPr/>
              <a:tblGrid>
                <a:gridCol w="907256">
                  <a:extLst>
                    <a:ext uri="{9D8B030D-6E8A-4147-A177-3AD203B41FA5}">
                      <a16:colId xmlns:a16="http://schemas.microsoft.com/office/drawing/2014/main" val="1013305464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265347957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3043589181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ITC Pixels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400">
                        <a:effectLst/>
                      </a:endParaRP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400">
                        <a:effectLst/>
                      </a:endParaRP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98567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plus one BIM pixel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Misclassification Rate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Source-Target Rate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36731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47.05%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7.42%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192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2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52.47%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11.10%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364276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3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56.34%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14.39%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164686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4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60.35%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17.90%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721765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5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63.73%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21.88%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22623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6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66.02%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24.78%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671969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7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68.40%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27.96%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926348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8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69.96%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30.42%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916253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9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71.70%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32.45%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53785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10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72.79%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33.88%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198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3571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Experiment setup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What we choice is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95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CA20B77-C542-4E9F-B345-AFD3711EDA50}"/>
              </a:ext>
            </a:extLst>
          </p:cNvPr>
          <p:cNvGraphicFramePr>
            <a:graphicFrameLocks noGrp="1"/>
          </p:cNvGraphicFramePr>
          <p:nvPr/>
        </p:nvGraphicFramePr>
        <p:xfrm>
          <a:off x="2024146" y="2617240"/>
          <a:ext cx="5094516" cy="2256858"/>
        </p:xfrm>
        <a:graphic>
          <a:graphicData uri="http://schemas.openxmlformats.org/drawingml/2006/table">
            <a:tbl>
              <a:tblPr/>
              <a:tblGrid>
                <a:gridCol w="1574218">
                  <a:extLst>
                    <a:ext uri="{9D8B030D-6E8A-4147-A177-3AD203B41FA5}">
                      <a16:colId xmlns:a16="http://schemas.microsoft.com/office/drawing/2014/main" val="2025950108"/>
                    </a:ext>
                  </a:extLst>
                </a:gridCol>
                <a:gridCol w="1760149">
                  <a:extLst>
                    <a:ext uri="{9D8B030D-6E8A-4147-A177-3AD203B41FA5}">
                      <a16:colId xmlns:a16="http://schemas.microsoft.com/office/drawing/2014/main" val="929355138"/>
                    </a:ext>
                  </a:extLst>
                </a:gridCol>
                <a:gridCol w="1760149">
                  <a:extLst>
                    <a:ext uri="{9D8B030D-6E8A-4147-A177-3AD203B41FA5}">
                      <a16:colId xmlns:a16="http://schemas.microsoft.com/office/drawing/2014/main" val="565755298"/>
                    </a:ext>
                  </a:extLst>
                </a:gridCol>
              </a:tblGrid>
              <a:tr h="3761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Pixels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Misclassification Rate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Source-Target Rate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625773"/>
                  </a:ext>
                </a:extLst>
              </a:tr>
              <a:tr h="3761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5 BIM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80.64%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X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525924"/>
                  </a:ext>
                </a:extLst>
              </a:tr>
              <a:tr h="3761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5</a:t>
                      </a:r>
                      <a:r>
                        <a:rPr lang="zh-TW" altLang="en-US" sz="1400" dirty="0">
                          <a:effectLst/>
                        </a:rPr>
                        <a:t> </a:t>
                      </a:r>
                      <a:r>
                        <a:rPr lang="en-US" altLang="zh-TW" sz="1400" dirty="0">
                          <a:effectLst/>
                        </a:rPr>
                        <a:t>ITC</a:t>
                      </a:r>
                      <a:endParaRPr lang="en-US" sz="1400" dirty="0">
                        <a:effectLst/>
                      </a:endParaRP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41.42%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16.82%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397971"/>
                  </a:ext>
                </a:extLst>
              </a:tr>
              <a:tr h="3761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 ITC + 4 BIM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78.58%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13.32%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456830"/>
                  </a:ext>
                </a:extLst>
              </a:tr>
              <a:tr h="3761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4 ITC + 1 BIM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60.35%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17.90%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119630"/>
                  </a:ext>
                </a:extLst>
              </a:tr>
              <a:tr h="3761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3 ITC + 2 BIM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solidFill>
                            <a:srgbClr val="FF0000"/>
                          </a:solidFill>
                          <a:effectLst/>
                        </a:rPr>
                        <a:t>69.33%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solidFill>
                            <a:srgbClr val="FF0000"/>
                          </a:solidFill>
                          <a:effectLst/>
                        </a:rPr>
                        <a:t>17.21%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68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589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Experiment setup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order of attack is important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96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CA20B77-C542-4E9F-B345-AFD3711EDA50}"/>
              </a:ext>
            </a:extLst>
          </p:cNvPr>
          <p:cNvGraphicFramePr>
            <a:graphicFrameLocks noGrp="1"/>
          </p:cNvGraphicFramePr>
          <p:nvPr/>
        </p:nvGraphicFramePr>
        <p:xfrm>
          <a:off x="2024146" y="2617240"/>
          <a:ext cx="5094516" cy="1128429"/>
        </p:xfrm>
        <a:graphic>
          <a:graphicData uri="http://schemas.openxmlformats.org/drawingml/2006/table">
            <a:tbl>
              <a:tblPr/>
              <a:tblGrid>
                <a:gridCol w="1574218">
                  <a:extLst>
                    <a:ext uri="{9D8B030D-6E8A-4147-A177-3AD203B41FA5}">
                      <a16:colId xmlns:a16="http://schemas.microsoft.com/office/drawing/2014/main" val="2025950108"/>
                    </a:ext>
                  </a:extLst>
                </a:gridCol>
                <a:gridCol w="1760149">
                  <a:extLst>
                    <a:ext uri="{9D8B030D-6E8A-4147-A177-3AD203B41FA5}">
                      <a16:colId xmlns:a16="http://schemas.microsoft.com/office/drawing/2014/main" val="929355138"/>
                    </a:ext>
                  </a:extLst>
                </a:gridCol>
                <a:gridCol w="1760149">
                  <a:extLst>
                    <a:ext uri="{9D8B030D-6E8A-4147-A177-3AD203B41FA5}">
                      <a16:colId xmlns:a16="http://schemas.microsoft.com/office/drawing/2014/main" val="565755298"/>
                    </a:ext>
                  </a:extLst>
                </a:gridCol>
              </a:tblGrid>
              <a:tr h="376143"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</a:endParaRP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Misclassification Rate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Source-Target Rate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625773"/>
                  </a:ext>
                </a:extLst>
              </a:tr>
              <a:tr h="3761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BIM before ITC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44.94%</a:t>
                      </a:r>
                      <a:endParaRPr lang="en-US" altLang="zh-TW" sz="1400" dirty="0"/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17.15%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525924"/>
                  </a:ext>
                </a:extLst>
              </a:tr>
              <a:tr h="3761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BIM after ITC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dirty="0">
                          <a:effectLst/>
                        </a:rPr>
                        <a:t>69.33%</a:t>
                      </a: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>
                          <a:effectLst/>
                        </a:rPr>
                        <a:t>17.21%</a:t>
                      </a:r>
                      <a:endParaRPr lang="en-US" altLang="zh-TW" sz="1400" dirty="0">
                        <a:effectLst/>
                      </a:endParaRPr>
                    </a:p>
                  </a:txBody>
                  <a:tcPr marL="21431" marR="21431" marT="14288" marB="142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39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8717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97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492B68-3B7C-4119-982D-0AF6F2A4C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53521"/>
            <a:ext cx="7774033" cy="43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39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Results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Accuracy - Before and after retraining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98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6A6528-9EC5-478A-AF1D-74979C582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1" y="2467198"/>
            <a:ext cx="5006151" cy="30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670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AF4DAA0-E180-43E1-B349-EA33CD29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604261"/>
            <a:ext cx="8137922" cy="542105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595959"/>
                </a:solidFill>
                <a:latin typeface="Cambria Math" panose="02040503050406030204" pitchFamily="18" charset="0"/>
              </a:rPr>
              <a:t>Results</a:t>
            </a:r>
            <a:endParaRPr lang="zh-TW" altLang="en-US" sz="3600" dirty="0">
              <a:solidFill>
                <a:srgbClr val="59595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AA1898-19A7-4D9E-AB03-68DF8E47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" y="2146366"/>
            <a:ext cx="8137922" cy="3478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959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Source-Target successful rate in seen data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5EB544-5EA6-4D2A-A3A9-27020949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AE6849-313A-4DBE-9092-1B5E89F090BA}" type="slidenum">
              <a:rPr lang="zh-TW" altLang="en-US" smtClean="0"/>
              <a:pPr/>
              <a:t>99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A42E-62EA-49F3-8B01-CDC9D5EB2729}"/>
              </a:ext>
            </a:extLst>
          </p:cNvPr>
          <p:cNvSpPr/>
          <p:nvPr/>
        </p:nvSpPr>
        <p:spPr>
          <a:xfrm>
            <a:off x="2286000" y="231715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1200"/>
              </a:spcAft>
              <a:buFont typeface="+mj-lt"/>
              <a:buAutoNum type="arabicPeriod"/>
            </a:pPr>
            <a:endParaRPr lang="en-US" altLang="zh-TW" sz="1500" dirty="0">
              <a:solidFill>
                <a:srgbClr val="59595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DAE4285-D037-468B-A833-2AAB7B59C088}"/>
              </a:ext>
            </a:extLst>
          </p:cNvPr>
          <p:cNvGraphicFramePr>
            <a:graphicFrameLocks noGrp="1"/>
          </p:cNvGraphicFramePr>
          <p:nvPr/>
        </p:nvGraphicFramePr>
        <p:xfrm>
          <a:off x="0" y="2483575"/>
          <a:ext cx="9143994" cy="2820369"/>
        </p:xfrm>
        <a:graphic>
          <a:graphicData uri="http://schemas.openxmlformats.org/drawingml/2006/table">
            <a:tbl>
              <a:tblPr/>
              <a:tblGrid>
                <a:gridCol w="1709853">
                  <a:extLst>
                    <a:ext uri="{9D8B030D-6E8A-4147-A177-3AD203B41FA5}">
                      <a16:colId xmlns:a16="http://schemas.microsoft.com/office/drawing/2014/main" val="2238328120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779711898"/>
                    </a:ext>
                  </a:extLst>
                </a:gridCol>
                <a:gridCol w="877761">
                  <a:extLst>
                    <a:ext uri="{9D8B030D-6E8A-4147-A177-3AD203B41FA5}">
                      <a16:colId xmlns:a16="http://schemas.microsoft.com/office/drawing/2014/main" val="3349191450"/>
                    </a:ext>
                  </a:extLst>
                </a:gridCol>
                <a:gridCol w="609068">
                  <a:extLst>
                    <a:ext uri="{9D8B030D-6E8A-4147-A177-3AD203B41FA5}">
                      <a16:colId xmlns:a16="http://schemas.microsoft.com/office/drawing/2014/main" val="15527400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1690245270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3874830973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3215400018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297325836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499556365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3439722392"/>
                    </a:ext>
                  </a:extLst>
                </a:gridCol>
                <a:gridCol w="743414">
                  <a:extLst>
                    <a:ext uri="{9D8B030D-6E8A-4147-A177-3AD203B41FA5}">
                      <a16:colId xmlns:a16="http://schemas.microsoft.com/office/drawing/2014/main" val="962174624"/>
                    </a:ext>
                  </a:extLst>
                </a:gridCol>
              </a:tblGrid>
              <a:tr h="346167">
                <a:tc>
                  <a:txBody>
                    <a:bodyPr/>
                    <a:lstStyle/>
                    <a:p>
                      <a:pPr rtl="0" fontAlgn="b"/>
                      <a:endParaRPr lang="zh-TW" altLang="en-US" sz="1300" dirty="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Airplane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Automobile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Bird</a:t>
                      </a:r>
                      <a:endParaRPr lang="en-US" sz="1300" dirty="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Cat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Deer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Dog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Frog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Horse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Ship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Truck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033150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VGG19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17.21%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24.52%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15.87%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61.64%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1.67%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4.42%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0.44%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3.87%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0.85%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2.00%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427066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Retrained</a:t>
                      </a:r>
                      <a:endParaRPr lang="en-US" sz="1300" dirty="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7.01%</a:t>
                      </a:r>
                      <a:endParaRPr lang="en-US" altLang="zh-TW" sz="1300" dirty="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6.13%</a:t>
                      </a:r>
                      <a:endParaRPr lang="en-US" altLang="zh-TW" sz="1300" dirty="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12.49%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6.37%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2.33%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5.37%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1.14%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2.35%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1.19%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98492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626044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ResNet18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45.25%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6.40%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18.15%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14.72%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2.40%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1.57%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2.41%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1.26%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1.45%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1.46%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440573"/>
                  </a:ext>
                </a:extLst>
              </a:tr>
              <a:tr h="225146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4.85%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1.03%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4.47%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1.37%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1.16%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0.87%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0.40%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043776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005828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ResNeXt29_2x64d</a:t>
                      </a:r>
                      <a:endParaRPr lang="en-US" sz="1300" dirty="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10.10%</a:t>
                      </a:r>
                      <a:endParaRPr lang="en-US" altLang="zh-TW" sz="1300" dirty="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0.91%</a:t>
                      </a:r>
                      <a:endParaRPr lang="en-US" altLang="zh-TW" sz="1300" dirty="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3.26%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6.69%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4.05%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2.48%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0.62%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1.54%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1.05%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 dirty="0">
                          <a:effectLst/>
                        </a:rPr>
                        <a:t>1.77%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525688"/>
                  </a:ext>
                </a:extLst>
              </a:tr>
              <a:tr h="227800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 dirty="0">
                          <a:effectLst/>
                        </a:rPr>
                        <a:t>0.40%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0.07%</a:t>
                      </a:r>
                      <a:endParaRPr lang="en-US" altLang="zh-TW" sz="1300" dirty="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0.40%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0.51%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0.13%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0.09%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0.10%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0.04%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0.06%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9597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1300">
                        <a:effectLst/>
                      </a:endParaRP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616976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EfficientNetB0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11.16%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2.86%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9.74%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7.27%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2.61%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2.41%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1.98%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3.29%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1.66%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2.20%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607179"/>
                  </a:ext>
                </a:extLst>
              </a:tr>
              <a:tr h="220775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Retrained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2.26%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0.57%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2.24%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1.44%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0.55%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0.89%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0.52%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1.19%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>
                          <a:effectLst/>
                        </a:rPr>
                        <a:t>0.36%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300" dirty="0">
                          <a:effectLst/>
                        </a:rPr>
                        <a:t>0.59%</a:t>
                      </a:r>
                    </a:p>
                  </a:txBody>
                  <a:tcPr marL="19849" marR="19849" marT="13232" marB="1323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487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667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4999</TotalTime>
  <Words>4888</Words>
  <Application>Microsoft Office PowerPoint</Application>
  <PresentationFormat>如螢幕大小 (4:3)</PresentationFormat>
  <Paragraphs>1862</Paragraphs>
  <Slides>132</Slides>
  <Notes>61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132</vt:i4>
      </vt:variant>
    </vt:vector>
  </HeadingPairs>
  <TitlesOfParts>
    <vt:vector size="141" baseType="lpstr">
      <vt:lpstr>微軟正黑體</vt:lpstr>
      <vt:lpstr>新細明體</vt:lpstr>
      <vt:lpstr>Arial</vt:lpstr>
      <vt:lpstr>Calibri</vt:lpstr>
      <vt:lpstr>Calibri Light</vt:lpstr>
      <vt:lpstr>Cambria Math</vt:lpstr>
      <vt:lpstr>Times New Roman</vt:lpstr>
      <vt:lpstr>Wingdings 3</vt:lpstr>
      <vt:lpstr>Office Theme</vt:lpstr>
      <vt:lpstr>資訊安全與人工智慧</vt:lpstr>
      <vt:lpstr> AIoT of Security  AIoT +X Security of AIoT X + AIoT </vt:lpstr>
      <vt:lpstr>資訊安全與人工智慧的關係</vt:lpstr>
      <vt:lpstr>Artificial Intelligence  人工智慧</vt:lpstr>
      <vt:lpstr>Machine Learning</vt:lpstr>
      <vt:lpstr>深度神經網路</vt:lpstr>
      <vt:lpstr>Neural Networks and Deep Learning</vt:lpstr>
      <vt:lpstr>Neural Networks and Deep Learning</vt:lpstr>
      <vt:lpstr>深度神經網路</vt:lpstr>
      <vt:lpstr>深度神經網路</vt:lpstr>
      <vt:lpstr>Adversarial Attack</vt:lpstr>
      <vt:lpstr>NIST 資訊安全的框架</vt:lpstr>
      <vt:lpstr>攻擊的框架</vt:lpstr>
      <vt:lpstr>NIST Framework of Attack</vt:lpstr>
      <vt:lpstr>防禦的框架</vt:lpstr>
      <vt:lpstr>NIST Framework of  Defense</vt:lpstr>
      <vt:lpstr>PowerPoint 簡報</vt:lpstr>
      <vt:lpstr>AI of Security (I)</vt:lpstr>
      <vt:lpstr>基於機器學習之符號執行路徑探索機制 Machine Learning-based Path Exploration for Symbolic Execution</vt:lpstr>
      <vt:lpstr>Automated Vulnerability Discovery</vt:lpstr>
      <vt:lpstr>Symbolic Execution</vt:lpstr>
      <vt:lpstr>Example for Symbolic Execution</vt:lpstr>
      <vt:lpstr>Related Execution Tree</vt:lpstr>
      <vt:lpstr>Problem Description</vt:lpstr>
      <vt:lpstr>Motivation </vt:lpstr>
      <vt:lpstr>Objective </vt:lpstr>
      <vt:lpstr>Monte Carlo Tree Search</vt:lpstr>
      <vt:lpstr>One iteration of MCTS approach</vt:lpstr>
      <vt:lpstr>Selection</vt:lpstr>
      <vt:lpstr>Expansion </vt:lpstr>
      <vt:lpstr>Simulation </vt:lpstr>
      <vt:lpstr>Backpropagation </vt:lpstr>
      <vt:lpstr>Multi-armed bandit problem</vt:lpstr>
      <vt:lpstr>UCT </vt:lpstr>
      <vt:lpstr>Related Work</vt:lpstr>
      <vt:lpstr>MCTS Algorithm</vt:lpstr>
      <vt:lpstr>Improve by penalty</vt:lpstr>
      <vt:lpstr>Example of node probability</vt:lpstr>
      <vt:lpstr>Selection</vt:lpstr>
      <vt:lpstr>Selection – best child</vt:lpstr>
      <vt:lpstr>Expansion</vt:lpstr>
      <vt:lpstr>Simulation</vt:lpstr>
      <vt:lpstr>Coverage prediction</vt:lpstr>
      <vt:lpstr>Backpropagation</vt:lpstr>
      <vt:lpstr>Example1 </vt:lpstr>
      <vt:lpstr>Example2</vt:lpstr>
      <vt:lpstr>Find best child in example2</vt:lpstr>
      <vt:lpstr>Environment </vt:lpstr>
      <vt:lpstr>Three strategies</vt:lpstr>
      <vt:lpstr>Target program</vt:lpstr>
      <vt:lpstr>Line chart of ls</vt:lpstr>
      <vt:lpstr>Line chart of cp</vt:lpstr>
      <vt:lpstr>Line chart of touch</vt:lpstr>
      <vt:lpstr>Line chart of uname</vt:lpstr>
      <vt:lpstr>Line chart of tail</vt:lpstr>
      <vt:lpstr>Line chart of stty</vt:lpstr>
      <vt:lpstr>Line chart of mv</vt:lpstr>
      <vt:lpstr>Line chart of date</vt:lpstr>
      <vt:lpstr>AI of Security (II)</vt:lpstr>
      <vt:lpstr>Introduction</vt:lpstr>
      <vt:lpstr>Background</vt:lpstr>
      <vt:lpstr>Background</vt:lpstr>
      <vt:lpstr>Flow</vt:lpstr>
      <vt:lpstr>Model1</vt:lpstr>
      <vt:lpstr>Model2</vt:lpstr>
      <vt:lpstr>Important Byte</vt:lpstr>
      <vt:lpstr>Fault localization</vt:lpstr>
      <vt:lpstr>Algorithm</vt:lpstr>
      <vt:lpstr>Algorithm</vt:lpstr>
      <vt:lpstr>Case Study</vt:lpstr>
      <vt:lpstr>Model one </vt:lpstr>
      <vt:lpstr>Model two </vt:lpstr>
      <vt:lpstr>Important byte</vt:lpstr>
      <vt:lpstr>Gradient on each statement</vt:lpstr>
      <vt:lpstr>The process of fault localization</vt:lpstr>
      <vt:lpstr>The process of fault localization</vt:lpstr>
      <vt:lpstr>Benchmark (Siemens suite)</vt:lpstr>
      <vt:lpstr>Compare to BPNN</vt:lpstr>
      <vt:lpstr>Exam Score</vt:lpstr>
      <vt:lpstr>Compare to D*</vt:lpstr>
      <vt:lpstr>Exam Score</vt:lpstr>
      <vt:lpstr>Summary</vt:lpstr>
      <vt:lpstr>Security of AI (I)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Retrain models</vt:lpstr>
      <vt:lpstr>Experiment setup</vt:lpstr>
      <vt:lpstr>Experiment setup</vt:lpstr>
      <vt:lpstr>Experiment setup</vt:lpstr>
      <vt:lpstr>Experiment setup</vt:lpstr>
      <vt:lpstr>Experiment setup</vt:lpstr>
      <vt:lpstr>Experiment setup</vt:lpstr>
      <vt:lpstr>PowerPoint 簡報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PowerPoint 簡報</vt:lpstr>
      <vt:lpstr>Results</vt:lpstr>
      <vt:lpstr>Summary</vt:lpstr>
      <vt:lpstr>Security of AI (II)</vt:lpstr>
      <vt:lpstr>藉由符號執行 操控深度神經網路標籤與錯誤分類攻擊測試 Testing DNN Source Target Misclassification with Symbolic Execution</vt:lpstr>
      <vt:lpstr>研究動機</vt:lpstr>
      <vt:lpstr>自動化軟體測試技術</vt:lpstr>
      <vt:lpstr>對抗例</vt:lpstr>
      <vt:lpstr>對抗例威脅模型分類法</vt:lpstr>
      <vt:lpstr>相關研究</vt:lpstr>
      <vt:lpstr>研究方法</vt:lpstr>
      <vt:lpstr>研究方法 - 轉換深度神經網路</vt:lpstr>
      <vt:lpstr>找尋重要像素點</vt:lpstr>
      <vt:lpstr>找尋重要像素點</vt:lpstr>
      <vt:lpstr>利用符號執行生成像素值</vt:lpstr>
      <vt:lpstr>生成對抗例圖片與驗證結果</vt:lpstr>
      <vt:lpstr>實驗資料</vt:lpstr>
      <vt:lpstr>深度神經網路架構</vt:lpstr>
      <vt:lpstr>深度神經網路準確率 - 隱藏層層數</vt:lpstr>
      <vt:lpstr>各深度神經網路準確度比較表</vt:lpstr>
      <vt:lpstr>操控深度神經網路標籤實驗 - 更動像素點比例(千分比)</vt:lpstr>
      <vt:lpstr>操控深度神經網路標籤實驗 - 生成成功率</vt:lpstr>
      <vt:lpstr>小結</vt:lpstr>
      <vt:lpstr>未來展望</vt:lpstr>
      <vt:lpstr>結論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資訊安全與人工智慧</dc:title>
  <dc:creator>Shih-Kun Huang</dc:creator>
  <cp:lastModifiedBy>Shih-Kun Huang</cp:lastModifiedBy>
  <cp:revision>6</cp:revision>
  <cp:lastPrinted>2019-11-21T23:58:27Z</cp:lastPrinted>
  <dcterms:created xsi:type="dcterms:W3CDTF">2019-11-21T12:13:41Z</dcterms:created>
  <dcterms:modified xsi:type="dcterms:W3CDTF">2019-11-25T11:18:18Z</dcterms:modified>
</cp:coreProperties>
</file>